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91" r:id="rId13"/>
    <p:sldId id="290" r:id="rId14"/>
    <p:sldId id="292" r:id="rId15"/>
    <p:sldId id="286" r:id="rId16"/>
    <p:sldId id="287" r:id="rId17"/>
    <p:sldId id="288" r:id="rId18"/>
    <p:sldId id="293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2005CBA-572E-4663-B51C-FD706BB30E96}">
          <p14:sldIdLst>
            <p14:sldId id="256"/>
            <p14:sldId id="278"/>
            <p14:sldId id="279"/>
            <p14:sldId id="280"/>
            <p14:sldId id="281"/>
            <p14:sldId id="282"/>
            <p14:sldId id="283"/>
            <p14:sldId id="285"/>
            <p14:sldId id="291"/>
            <p14:sldId id="290"/>
            <p14:sldId id="292"/>
            <p14:sldId id="286"/>
            <p14:sldId id="287"/>
            <p14:sldId id="288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27A53-3C60-4092-8F1B-1314B31F9F9C}" v="33" dt="2024-10-21T15:19:36.160"/>
    <p1510:client id="{FBCC6D5C-0377-4BC2-AF4B-E42C9B83D07B}" v="4" dt="2024-10-21T14:10:40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karrouch Ali" userId="S::2268340@crosemont.qc.ca::cf0a6b98-d845-4974-97dc-8c8bec068d30" providerId="AD" clId="Web-{41C6FDDE-CEF4-4732-9E3C-86C4037C0DD3}"/>
    <pc:docChg chg="modSld">
      <pc:chgData name="Benkarrouch Ali" userId="S::2268340@crosemont.qc.ca::cf0a6b98-d845-4974-97dc-8c8bec068d30" providerId="AD" clId="Web-{41C6FDDE-CEF4-4732-9E3C-86C4037C0DD3}" dt="2024-10-16T03:05:07.023" v="6" actId="1076"/>
      <pc:docMkLst>
        <pc:docMk/>
      </pc:docMkLst>
      <pc:sldChg chg="delSp modSp">
        <pc:chgData name="Benkarrouch Ali" userId="S::2268340@crosemont.qc.ca::cf0a6b98-d845-4974-97dc-8c8bec068d30" providerId="AD" clId="Web-{41C6FDDE-CEF4-4732-9E3C-86C4037C0DD3}" dt="2024-10-16T03:05:07.023" v="6" actId="1076"/>
        <pc:sldMkLst>
          <pc:docMk/>
          <pc:sldMk cId="199339837" sldId="290"/>
        </pc:sldMkLst>
        <pc:spChg chg="del">
          <ac:chgData name="Benkarrouch Ali" userId="S::2268340@crosemont.qc.ca::cf0a6b98-d845-4974-97dc-8c8bec068d30" providerId="AD" clId="Web-{41C6FDDE-CEF4-4732-9E3C-86C4037C0DD3}" dt="2024-10-16T03:04:42.960" v="2"/>
          <ac:spMkLst>
            <pc:docMk/>
            <pc:sldMk cId="199339837" sldId="290"/>
            <ac:spMk id="29" creationId="{BB4335AD-65B1-44E4-90AF-264024FE4BD2}"/>
          </ac:spMkLst>
        </pc:spChg>
        <pc:picChg chg="mod">
          <ac:chgData name="Benkarrouch Ali" userId="S::2268340@crosemont.qc.ca::cf0a6b98-d845-4974-97dc-8c8bec068d30" providerId="AD" clId="Web-{41C6FDDE-CEF4-4732-9E3C-86C4037C0DD3}" dt="2024-10-16T03:05:07.023" v="6" actId="1076"/>
          <ac:picMkLst>
            <pc:docMk/>
            <pc:sldMk cId="199339837" sldId="290"/>
            <ac:picMk id="5" creationId="{B62A6EA6-C492-2445-3BE8-D14A7AB82596}"/>
          </ac:picMkLst>
        </pc:picChg>
      </pc:sldChg>
    </pc:docChg>
  </pc:docChgLst>
  <pc:docChgLst>
    <pc:chgData name="El Asraoui Ismaïl" userId="97de40d6-3c34-493f-911e-eae47147aae6" providerId="ADAL" clId="{FBCC6D5C-0377-4BC2-AF4B-E42C9B83D07B}"/>
    <pc:docChg chg="undo custSel addSld modSld modSection">
      <pc:chgData name="El Asraoui Ismaïl" userId="97de40d6-3c34-493f-911e-eae47147aae6" providerId="ADAL" clId="{FBCC6D5C-0377-4BC2-AF4B-E42C9B83D07B}" dt="2024-10-21T14:12:09.105" v="359" actId="27614"/>
      <pc:docMkLst>
        <pc:docMk/>
      </pc:docMkLst>
      <pc:sldChg chg="addSp delSp modSp new mod setBg addAnim delAnim setClrOvrMap">
        <pc:chgData name="El Asraoui Ismaïl" userId="97de40d6-3c34-493f-911e-eae47147aae6" providerId="ADAL" clId="{FBCC6D5C-0377-4BC2-AF4B-E42C9B83D07B}" dt="2024-10-21T14:02:18.165" v="174" actId="1076"/>
        <pc:sldMkLst>
          <pc:docMk/>
          <pc:sldMk cId="1604364212" sldId="292"/>
        </pc:sldMkLst>
        <pc:spChg chg="mod">
          <ac:chgData name="El Asraoui Ismaïl" userId="97de40d6-3c34-493f-911e-eae47147aae6" providerId="ADAL" clId="{FBCC6D5C-0377-4BC2-AF4B-E42C9B83D07B}" dt="2024-10-21T14:01:59.107" v="172" actId="26606"/>
          <ac:spMkLst>
            <pc:docMk/>
            <pc:sldMk cId="1604364212" sldId="292"/>
            <ac:spMk id="2" creationId="{4226B9D3-F4D9-35BA-BC60-257DFD4C86CD}"/>
          </ac:spMkLst>
        </pc:spChg>
        <pc:spChg chg="mod">
          <ac:chgData name="El Asraoui Ismaïl" userId="97de40d6-3c34-493f-911e-eae47147aae6" providerId="ADAL" clId="{FBCC6D5C-0377-4BC2-AF4B-E42C9B83D07B}" dt="2024-10-21T14:02:18.165" v="174" actId="1076"/>
          <ac:spMkLst>
            <pc:docMk/>
            <pc:sldMk cId="1604364212" sldId="292"/>
            <ac:spMk id="3" creationId="{8088D929-D221-96AA-7A08-D5C71E35729A}"/>
          </ac:spMkLst>
        </pc:spChg>
        <pc:spChg chg="mod ord">
          <ac:chgData name="El Asraoui Ismaïl" userId="97de40d6-3c34-493f-911e-eae47147aae6" providerId="ADAL" clId="{FBCC6D5C-0377-4BC2-AF4B-E42C9B83D07B}" dt="2024-10-21T14:01:59.107" v="172" actId="26606"/>
          <ac:spMkLst>
            <pc:docMk/>
            <pc:sldMk cId="1604364212" sldId="292"/>
            <ac:spMk id="4" creationId="{7AECA532-154B-CA34-48F7-0957EB5F9FD3}"/>
          </ac:spMkLst>
        </pc:spChg>
        <pc:spChg chg="add del">
          <ac:chgData name="El Asraoui Ismaïl" userId="97de40d6-3c34-493f-911e-eae47147aae6" providerId="ADAL" clId="{FBCC6D5C-0377-4BC2-AF4B-E42C9B83D07B}" dt="2024-10-21T14:01:22.948" v="162" actId="26606"/>
          <ac:spMkLst>
            <pc:docMk/>
            <pc:sldMk cId="1604364212" sldId="292"/>
            <ac:spMk id="10" creationId="{06DA9DF9-31F7-4056-B42E-878CC92417B8}"/>
          </ac:spMkLst>
        </pc:spChg>
        <pc:spChg chg="add del">
          <ac:chgData name="El Asraoui Ismaïl" userId="97de40d6-3c34-493f-911e-eae47147aae6" providerId="ADAL" clId="{FBCC6D5C-0377-4BC2-AF4B-E42C9B83D07B}" dt="2024-10-21T14:01:28.543" v="164" actId="26606"/>
          <ac:spMkLst>
            <pc:docMk/>
            <pc:sldMk cId="1604364212" sldId="292"/>
            <ac:spMk id="12" creationId="{71B2258F-86CA-4D4D-8270-BC05FCDEBFB3}"/>
          </ac:spMkLst>
        </pc:spChg>
        <pc:spChg chg="add del">
          <ac:chgData name="El Asraoui Ismaïl" userId="97de40d6-3c34-493f-911e-eae47147aae6" providerId="ADAL" clId="{FBCC6D5C-0377-4BC2-AF4B-E42C9B83D07B}" dt="2024-10-21T14:01:49.008" v="167" actId="26606"/>
          <ac:spMkLst>
            <pc:docMk/>
            <pc:sldMk cId="1604364212" sldId="292"/>
            <ac:spMk id="14" creationId="{F13C74B1-5B17-4795-BED0-7140497B445A}"/>
          </ac:spMkLst>
        </pc:spChg>
        <pc:spChg chg="add del">
          <ac:chgData name="El Asraoui Ismaïl" userId="97de40d6-3c34-493f-911e-eae47147aae6" providerId="ADAL" clId="{FBCC6D5C-0377-4BC2-AF4B-E42C9B83D07B}" dt="2024-10-21T14:01:49.008" v="167" actId="26606"/>
          <ac:spMkLst>
            <pc:docMk/>
            <pc:sldMk cId="1604364212" sldId="292"/>
            <ac:spMk id="15" creationId="{D4974D33-8DC5-464E-8C6D-BE58F0669C17}"/>
          </ac:spMkLst>
        </pc:spChg>
        <pc:spChg chg="add del">
          <ac:chgData name="El Asraoui Ismaïl" userId="97de40d6-3c34-493f-911e-eae47147aae6" providerId="ADAL" clId="{FBCC6D5C-0377-4BC2-AF4B-E42C9B83D07B}" dt="2024-10-21T14:01:59.096" v="171" actId="26606"/>
          <ac:spMkLst>
            <pc:docMk/>
            <pc:sldMk cId="1604364212" sldId="292"/>
            <ac:spMk id="16" creationId="{85149191-5F60-4A28-AAFF-039F96B0F3EC}"/>
          </ac:spMkLst>
        </pc:spChg>
        <pc:spChg chg="add del">
          <ac:chgData name="El Asraoui Ismaïl" userId="97de40d6-3c34-493f-911e-eae47147aae6" providerId="ADAL" clId="{FBCC6D5C-0377-4BC2-AF4B-E42C9B83D07B}" dt="2024-10-21T14:01:54.180" v="169" actId="26606"/>
          <ac:spMkLst>
            <pc:docMk/>
            <pc:sldMk cId="1604364212" sldId="292"/>
            <ac:spMk id="17" creationId="{71B2258F-86CA-4D4D-8270-BC05FCDEBFB3}"/>
          </ac:spMkLst>
        </pc:spChg>
        <pc:spChg chg="add del">
          <ac:chgData name="El Asraoui Ismaïl" userId="97de40d6-3c34-493f-911e-eae47147aae6" providerId="ADAL" clId="{FBCC6D5C-0377-4BC2-AF4B-E42C9B83D07B}" dt="2024-10-21T14:01:59.096" v="171" actId="26606"/>
          <ac:spMkLst>
            <pc:docMk/>
            <pc:sldMk cId="1604364212" sldId="292"/>
            <ac:spMk id="18" creationId="{F8260ED5-17F7-4158-B241-D51DD4CF1B7E}"/>
          </ac:spMkLst>
        </pc:spChg>
        <pc:spChg chg="add del">
          <ac:chgData name="El Asraoui Ismaïl" userId="97de40d6-3c34-493f-911e-eae47147aae6" providerId="ADAL" clId="{FBCC6D5C-0377-4BC2-AF4B-E42C9B83D07B}" dt="2024-10-21T14:01:59.096" v="171" actId="26606"/>
          <ac:spMkLst>
            <pc:docMk/>
            <pc:sldMk cId="1604364212" sldId="292"/>
            <ac:spMk id="19" creationId="{A8384FB5-9ADC-4DDC-881B-597D56F5B15D}"/>
          </ac:spMkLst>
        </pc:spChg>
        <pc:spChg chg="add del">
          <ac:chgData name="El Asraoui Ismaïl" userId="97de40d6-3c34-493f-911e-eae47147aae6" providerId="ADAL" clId="{FBCC6D5C-0377-4BC2-AF4B-E42C9B83D07B}" dt="2024-10-21T14:01:59.096" v="171" actId="26606"/>
          <ac:spMkLst>
            <pc:docMk/>
            <pc:sldMk cId="1604364212" sldId="292"/>
            <ac:spMk id="20" creationId="{91E5A9A7-95C6-4F4F-B00E-C82E07FE62EF}"/>
          </ac:spMkLst>
        </pc:spChg>
        <pc:spChg chg="add del">
          <ac:chgData name="El Asraoui Ismaïl" userId="97de40d6-3c34-493f-911e-eae47147aae6" providerId="ADAL" clId="{FBCC6D5C-0377-4BC2-AF4B-E42C9B83D07B}" dt="2024-10-21T14:01:59.096" v="171" actId="26606"/>
          <ac:spMkLst>
            <pc:docMk/>
            <pc:sldMk cId="1604364212" sldId="292"/>
            <ac:spMk id="21" creationId="{D07DD2DE-F619-49DD-B5E7-03A290FF4ED1}"/>
          </ac:spMkLst>
        </pc:spChg>
        <pc:spChg chg="add">
          <ac:chgData name="El Asraoui Ismaïl" userId="97de40d6-3c34-493f-911e-eae47147aae6" providerId="ADAL" clId="{FBCC6D5C-0377-4BC2-AF4B-E42C9B83D07B}" dt="2024-10-21T14:01:59.107" v="172" actId="26606"/>
          <ac:spMkLst>
            <pc:docMk/>
            <pc:sldMk cId="1604364212" sldId="292"/>
            <ac:spMk id="23" creationId="{8D0D6D3E-D7F9-4591-9CA9-DDF4DB1F73DA}"/>
          </ac:spMkLst>
        </pc:spChg>
        <pc:spChg chg="add">
          <ac:chgData name="El Asraoui Ismaïl" userId="97de40d6-3c34-493f-911e-eae47147aae6" providerId="ADAL" clId="{FBCC6D5C-0377-4BC2-AF4B-E42C9B83D07B}" dt="2024-10-21T14:01:59.107" v="172" actId="26606"/>
          <ac:spMkLst>
            <pc:docMk/>
            <pc:sldMk cId="1604364212" sldId="292"/>
            <ac:spMk id="24" creationId="{C4C9F2B0-1044-46EB-8AEB-C3BFFDE6C2CC}"/>
          </ac:spMkLst>
        </pc:spChg>
        <pc:spChg chg="add">
          <ac:chgData name="El Asraoui Ismaïl" userId="97de40d6-3c34-493f-911e-eae47147aae6" providerId="ADAL" clId="{FBCC6D5C-0377-4BC2-AF4B-E42C9B83D07B}" dt="2024-10-21T14:01:59.107" v="172" actId="26606"/>
          <ac:spMkLst>
            <pc:docMk/>
            <pc:sldMk cId="1604364212" sldId="292"/>
            <ac:spMk id="25" creationId="{D28B54C3-B57B-472A-B96E-1FCB67093DC2}"/>
          </ac:spMkLst>
        </pc:spChg>
        <pc:spChg chg="add">
          <ac:chgData name="El Asraoui Ismaïl" userId="97de40d6-3c34-493f-911e-eae47147aae6" providerId="ADAL" clId="{FBCC6D5C-0377-4BC2-AF4B-E42C9B83D07B}" dt="2024-10-21T14:01:59.107" v="172" actId="26606"/>
          <ac:spMkLst>
            <pc:docMk/>
            <pc:sldMk cId="1604364212" sldId="292"/>
            <ac:spMk id="26" creationId="{7DB3C429-F8DA-49B9-AF84-21996FCF78B5}"/>
          </ac:spMkLst>
        </pc:spChg>
        <pc:picChg chg="add mod ord">
          <ac:chgData name="El Asraoui Ismaïl" userId="97de40d6-3c34-493f-911e-eae47147aae6" providerId="ADAL" clId="{FBCC6D5C-0377-4BC2-AF4B-E42C9B83D07B}" dt="2024-10-21T14:01:59.107" v="172" actId="26606"/>
          <ac:picMkLst>
            <pc:docMk/>
            <pc:sldMk cId="1604364212" sldId="292"/>
            <ac:picMk id="5" creationId="{E402E11A-2F46-4A44-1307-BAAA451310BF}"/>
          </ac:picMkLst>
        </pc:picChg>
      </pc:sldChg>
      <pc:sldChg chg="addSp delSp modSp new mod setBg">
        <pc:chgData name="El Asraoui Ismaïl" userId="97de40d6-3c34-493f-911e-eae47147aae6" providerId="ADAL" clId="{FBCC6D5C-0377-4BC2-AF4B-E42C9B83D07B}" dt="2024-10-21T14:12:09.105" v="359" actId="27614"/>
        <pc:sldMkLst>
          <pc:docMk/>
          <pc:sldMk cId="2318126103" sldId="293"/>
        </pc:sldMkLst>
        <pc:spChg chg="mo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2" creationId="{43873EDA-01F0-61CD-F08B-FA69FEC671B0}"/>
          </ac:spMkLst>
        </pc:spChg>
        <pc:spChg chg="mo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3" creationId="{DF1F580B-0D3C-AE26-E65E-5A7534FFFEB0}"/>
          </ac:spMkLst>
        </pc:spChg>
        <pc:spChg chg="mod or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4" creationId="{B0632700-6644-E3C0-5F9F-9F12DD6E194E}"/>
          </ac:spMkLst>
        </pc:spChg>
        <pc:spChg chg="add del">
          <ac:chgData name="El Asraoui Ismaïl" userId="97de40d6-3c34-493f-911e-eae47147aae6" providerId="ADAL" clId="{FBCC6D5C-0377-4BC2-AF4B-E42C9B83D07B}" dt="2024-10-21T14:12:01.313" v="357" actId="26606"/>
          <ac:spMkLst>
            <pc:docMk/>
            <pc:sldMk cId="2318126103" sldId="293"/>
            <ac:spMk id="8" creationId="{8555C5B3-193A-4749-9AFD-682E53CDDE8F}"/>
          </ac:spMkLst>
        </pc:spChg>
        <pc:spChg chg="add del">
          <ac:chgData name="El Asraoui Ismaïl" userId="97de40d6-3c34-493f-911e-eae47147aae6" providerId="ADAL" clId="{FBCC6D5C-0377-4BC2-AF4B-E42C9B83D07B}" dt="2024-10-21T14:12:01.313" v="357" actId="26606"/>
          <ac:spMkLst>
            <pc:docMk/>
            <pc:sldMk cId="2318126103" sldId="293"/>
            <ac:spMk id="9" creationId="{2EAE06A6-F76A-41C9-827A-C561B004485C}"/>
          </ac:spMkLst>
        </pc:spChg>
        <pc:spChg chg="add del">
          <ac:chgData name="El Asraoui Ismaïl" userId="97de40d6-3c34-493f-911e-eae47147aae6" providerId="ADAL" clId="{FBCC6D5C-0377-4BC2-AF4B-E42C9B83D07B}" dt="2024-10-21T14:12:01.313" v="357" actId="26606"/>
          <ac:spMkLst>
            <pc:docMk/>
            <pc:sldMk cId="2318126103" sldId="293"/>
            <ac:spMk id="10" creationId="{89F9D4E8-0639-444B-949B-9518585061AF}"/>
          </ac:spMkLst>
        </pc:spChg>
        <pc:spChg chg="add del">
          <ac:chgData name="El Asraoui Ismaïl" userId="97de40d6-3c34-493f-911e-eae47147aae6" providerId="ADAL" clId="{FBCC6D5C-0377-4BC2-AF4B-E42C9B83D07B}" dt="2024-10-21T14:10:59.040" v="345" actId="26606"/>
          <ac:spMkLst>
            <pc:docMk/>
            <pc:sldMk cId="2318126103" sldId="293"/>
            <ac:spMk id="11" creationId="{A33739E3-2922-4229-841B-33CE71C67584}"/>
          </ac:spMkLst>
        </pc:spChg>
        <pc:spChg chg="add del">
          <ac:chgData name="El Asraoui Ismaïl" userId="97de40d6-3c34-493f-911e-eae47147aae6" providerId="ADAL" clId="{FBCC6D5C-0377-4BC2-AF4B-E42C9B83D07B}" dt="2024-10-21T14:12:01.313" v="357" actId="26606"/>
          <ac:spMkLst>
            <pc:docMk/>
            <pc:sldMk cId="2318126103" sldId="293"/>
            <ac:spMk id="12" creationId="{7E3DA7A2-ED70-4BBA-AB72-00AD461FA405}"/>
          </ac:spMkLst>
        </pc:spChg>
        <pc:spChg chg="add del">
          <ac:chgData name="El Asraoui Ismaïl" userId="97de40d6-3c34-493f-911e-eae47147aae6" providerId="ADAL" clId="{FBCC6D5C-0377-4BC2-AF4B-E42C9B83D07B}" dt="2024-10-21T14:10:59.040" v="345" actId="26606"/>
          <ac:spMkLst>
            <pc:docMk/>
            <pc:sldMk cId="2318126103" sldId="293"/>
            <ac:spMk id="13" creationId="{C4C9F2B0-1044-46EB-8AEB-C3BFFDE6C2CC}"/>
          </ac:spMkLst>
        </pc:spChg>
        <pc:spChg chg="add del">
          <ac:chgData name="El Asraoui Ismaïl" userId="97de40d6-3c34-493f-911e-eae47147aae6" providerId="ADAL" clId="{FBCC6D5C-0377-4BC2-AF4B-E42C9B83D07B}" dt="2024-10-21T14:12:01.313" v="357" actId="26606"/>
          <ac:spMkLst>
            <pc:docMk/>
            <pc:sldMk cId="2318126103" sldId="293"/>
            <ac:spMk id="14" creationId="{FC485432-3647-4218-B5D3-15D3FA222B13}"/>
          </ac:spMkLst>
        </pc:spChg>
        <pc:spChg chg="add del">
          <ac:chgData name="El Asraoui Ismaïl" userId="97de40d6-3c34-493f-911e-eae47147aae6" providerId="ADAL" clId="{FBCC6D5C-0377-4BC2-AF4B-E42C9B83D07B}" dt="2024-10-21T14:10:59.040" v="345" actId="26606"/>
          <ac:spMkLst>
            <pc:docMk/>
            <pc:sldMk cId="2318126103" sldId="293"/>
            <ac:spMk id="15" creationId="{D28B54C3-B57B-472A-B96E-1FCB67093DC2}"/>
          </ac:spMkLst>
        </pc:spChg>
        <pc:spChg chg="add del">
          <ac:chgData name="El Asraoui Ismaïl" userId="97de40d6-3c34-493f-911e-eae47147aae6" providerId="ADAL" clId="{FBCC6D5C-0377-4BC2-AF4B-E42C9B83D07B}" dt="2024-10-21T14:10:59.040" v="345" actId="26606"/>
          <ac:spMkLst>
            <pc:docMk/>
            <pc:sldMk cId="2318126103" sldId="293"/>
            <ac:spMk id="17" creationId="{7DB3C429-F8DA-49B9-AF84-21996FCF78B5}"/>
          </ac:spMkLst>
        </pc:spChg>
        <pc:spChg chg="add del">
          <ac:chgData name="El Asraoui Ismaïl" userId="97de40d6-3c34-493f-911e-eae47147aae6" providerId="ADAL" clId="{FBCC6D5C-0377-4BC2-AF4B-E42C9B83D07B}" dt="2024-10-21T14:11:18.229" v="349" actId="26606"/>
          <ac:spMkLst>
            <pc:docMk/>
            <pc:sldMk cId="2318126103" sldId="293"/>
            <ac:spMk id="18" creationId="{B81933D1-5615-42C7-9C0B-4EB7105CCE2D}"/>
          </ac:spMkLst>
        </pc:spChg>
        <pc:spChg chg="add del">
          <ac:chgData name="El Asraoui Ismaïl" userId="97de40d6-3c34-493f-911e-eae47147aae6" providerId="ADAL" clId="{FBCC6D5C-0377-4BC2-AF4B-E42C9B83D07B}" dt="2024-10-21T14:11:07.356" v="347" actId="26606"/>
          <ac:spMkLst>
            <pc:docMk/>
            <pc:sldMk cId="2318126103" sldId="293"/>
            <ac:spMk id="19" creationId="{3C54F4CE-85F0-46ED-80DA-9518C9251AD1}"/>
          </ac:spMkLst>
        </pc:spChg>
        <pc:spChg chg="add del">
          <ac:chgData name="El Asraoui Ismaïl" userId="97de40d6-3c34-493f-911e-eae47147aae6" providerId="ADAL" clId="{FBCC6D5C-0377-4BC2-AF4B-E42C9B83D07B}" dt="2024-10-21T14:11:07.356" v="347" actId="26606"/>
          <ac:spMkLst>
            <pc:docMk/>
            <pc:sldMk cId="2318126103" sldId="293"/>
            <ac:spMk id="20" creationId="{DADD1FCA-8ACB-4958-81DD-4CDD6D3E1921}"/>
          </ac:spMkLst>
        </pc:spChg>
        <pc:spChg chg="add del">
          <ac:chgData name="El Asraoui Ismaïl" userId="97de40d6-3c34-493f-911e-eae47147aae6" providerId="ADAL" clId="{FBCC6D5C-0377-4BC2-AF4B-E42C9B83D07B}" dt="2024-10-21T14:12:01.313" v="357" actId="26606"/>
          <ac:spMkLst>
            <pc:docMk/>
            <pc:sldMk cId="2318126103" sldId="293"/>
            <ac:spMk id="21" creationId="{F4AFDDCA-6ABA-4D23-8A5C-1BF0F4308148}"/>
          </ac:spMkLst>
        </pc:spChg>
        <pc:spChg chg="add del">
          <ac:chgData name="El Asraoui Ismaïl" userId="97de40d6-3c34-493f-911e-eae47147aae6" providerId="ADAL" clId="{FBCC6D5C-0377-4BC2-AF4B-E42C9B83D07B}" dt="2024-10-21T14:11:18.229" v="349" actId="26606"/>
          <ac:spMkLst>
            <pc:docMk/>
            <pc:sldMk cId="2318126103" sldId="293"/>
            <ac:spMk id="22" creationId="{47942995-B07F-4636-9A06-C6A104B260A8}"/>
          </ac:spMkLst>
        </pc:spChg>
        <pc:spChg chg="ad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24" creationId="{C4285719-470E-454C-AF62-8323075F1F5B}"/>
          </ac:spMkLst>
        </pc:spChg>
        <pc:spChg chg="add del">
          <ac:chgData name="El Asraoui Ismaïl" userId="97de40d6-3c34-493f-911e-eae47147aae6" providerId="ADAL" clId="{FBCC6D5C-0377-4BC2-AF4B-E42C9B83D07B}" dt="2024-10-21T14:11:18.229" v="349" actId="26606"/>
          <ac:spMkLst>
            <pc:docMk/>
            <pc:sldMk cId="2318126103" sldId="293"/>
            <ac:spMk id="25" creationId="{19C9EAEA-39D0-4B0E-A0EB-51E7B26740B1}"/>
          </ac:spMkLst>
        </pc:spChg>
        <pc:spChg chg="ad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26" creationId="{CD9FE4EF-C4D8-49A0-B2FF-81D8DB7D8A24}"/>
          </ac:spMkLst>
        </pc:spChg>
        <pc:spChg chg="add del">
          <ac:chgData name="El Asraoui Ismaïl" userId="97de40d6-3c34-493f-911e-eae47147aae6" providerId="ADAL" clId="{FBCC6D5C-0377-4BC2-AF4B-E42C9B83D07B}" dt="2024-10-21T14:11:24.727" v="351" actId="26606"/>
          <ac:spMkLst>
            <pc:docMk/>
            <pc:sldMk cId="2318126103" sldId="293"/>
            <ac:spMk id="27" creationId="{12609869-9E80-471B-A487-A53288E0E791}"/>
          </ac:spMkLst>
        </pc:spChg>
        <pc:spChg chg="add del">
          <ac:chgData name="El Asraoui Ismaïl" userId="97de40d6-3c34-493f-911e-eae47147aae6" providerId="ADAL" clId="{FBCC6D5C-0377-4BC2-AF4B-E42C9B83D07B}" dt="2024-10-21T14:11:24.727" v="351" actId="26606"/>
          <ac:spMkLst>
            <pc:docMk/>
            <pc:sldMk cId="2318126103" sldId="293"/>
            <ac:spMk id="28" creationId="{7004738A-9D34-43E8-97D2-CA0EED4F8BE0}"/>
          </ac:spMkLst>
        </pc:spChg>
        <pc:spChg chg="add del">
          <ac:chgData name="El Asraoui Ismaïl" userId="97de40d6-3c34-493f-911e-eae47147aae6" providerId="ADAL" clId="{FBCC6D5C-0377-4BC2-AF4B-E42C9B83D07B}" dt="2024-10-21T14:11:24.727" v="351" actId="26606"/>
          <ac:spMkLst>
            <pc:docMk/>
            <pc:sldMk cId="2318126103" sldId="293"/>
            <ac:spMk id="29" creationId="{B8B8D07F-F13E-443E-BA68-2D26672D76B9}"/>
          </ac:spMkLst>
        </pc:spChg>
        <pc:spChg chg="add del">
          <ac:chgData name="El Asraoui Ismaïl" userId="97de40d6-3c34-493f-911e-eae47147aae6" providerId="ADAL" clId="{FBCC6D5C-0377-4BC2-AF4B-E42C9B83D07B}" dt="2024-10-21T14:11:24.727" v="351" actId="26606"/>
          <ac:spMkLst>
            <pc:docMk/>
            <pc:sldMk cId="2318126103" sldId="293"/>
            <ac:spMk id="30" creationId="{2813A4FA-24A5-41ED-A534-3807D1B2F344}"/>
          </ac:spMkLst>
        </pc:spChg>
        <pc:spChg chg="add del">
          <ac:chgData name="El Asraoui Ismaïl" userId="97de40d6-3c34-493f-911e-eae47147aae6" providerId="ADAL" clId="{FBCC6D5C-0377-4BC2-AF4B-E42C9B83D07B}" dt="2024-10-21T14:11:24.727" v="351" actId="26606"/>
          <ac:spMkLst>
            <pc:docMk/>
            <pc:sldMk cId="2318126103" sldId="293"/>
            <ac:spMk id="31" creationId="{C3944F27-CA70-4E84-A51A-E6BF89558979}"/>
          </ac:spMkLst>
        </pc:spChg>
        <pc:spChg chg="ad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32" creationId="{4300840D-0A0B-4512-BACA-B439D5B9C57C}"/>
          </ac:spMkLst>
        </pc:spChg>
        <pc:spChg chg="add del">
          <ac:chgData name="El Asraoui Ismaïl" userId="97de40d6-3c34-493f-911e-eae47147aae6" providerId="ADAL" clId="{FBCC6D5C-0377-4BC2-AF4B-E42C9B83D07B}" dt="2024-10-21T14:11:28.554" v="353" actId="26606"/>
          <ac:spMkLst>
            <pc:docMk/>
            <pc:sldMk cId="2318126103" sldId="293"/>
            <ac:spMk id="33" creationId="{A8384FB5-9ADC-4DDC-881B-597D56F5B15D}"/>
          </ac:spMkLst>
        </pc:spChg>
        <pc:spChg chg="add del">
          <ac:chgData name="El Asraoui Ismaïl" userId="97de40d6-3c34-493f-911e-eae47147aae6" providerId="ADAL" clId="{FBCC6D5C-0377-4BC2-AF4B-E42C9B83D07B}" dt="2024-10-21T14:11:28.554" v="353" actId="26606"/>
          <ac:spMkLst>
            <pc:docMk/>
            <pc:sldMk cId="2318126103" sldId="293"/>
            <ac:spMk id="34" creationId="{91E5A9A7-95C6-4F4F-B00E-C82E07FE62EF}"/>
          </ac:spMkLst>
        </pc:spChg>
        <pc:spChg chg="add del">
          <ac:chgData name="El Asraoui Ismaïl" userId="97de40d6-3c34-493f-911e-eae47147aae6" providerId="ADAL" clId="{FBCC6D5C-0377-4BC2-AF4B-E42C9B83D07B}" dt="2024-10-21T14:11:28.554" v="353" actId="26606"/>
          <ac:spMkLst>
            <pc:docMk/>
            <pc:sldMk cId="2318126103" sldId="293"/>
            <ac:spMk id="35" creationId="{D07DD2DE-F619-49DD-B5E7-03A290FF4ED1}"/>
          </ac:spMkLst>
        </pc:spChg>
        <pc:spChg chg="add del">
          <ac:chgData name="El Asraoui Ismaïl" userId="97de40d6-3c34-493f-911e-eae47147aae6" providerId="ADAL" clId="{FBCC6D5C-0377-4BC2-AF4B-E42C9B83D07B}" dt="2024-10-21T14:11:28.554" v="353" actId="26606"/>
          <ac:spMkLst>
            <pc:docMk/>
            <pc:sldMk cId="2318126103" sldId="293"/>
            <ac:spMk id="36" creationId="{85149191-5F60-4A28-AAFF-039F96B0F3EC}"/>
          </ac:spMkLst>
        </pc:spChg>
        <pc:spChg chg="add del">
          <ac:chgData name="El Asraoui Ismaïl" userId="97de40d6-3c34-493f-911e-eae47147aae6" providerId="ADAL" clId="{FBCC6D5C-0377-4BC2-AF4B-E42C9B83D07B}" dt="2024-10-21T14:11:28.554" v="353" actId="26606"/>
          <ac:spMkLst>
            <pc:docMk/>
            <pc:sldMk cId="2318126103" sldId="293"/>
            <ac:spMk id="37" creationId="{F8260ED5-17F7-4158-B241-D51DD4CF1B7E}"/>
          </ac:spMkLst>
        </pc:spChg>
        <pc:spChg chg="ad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38" creationId="{D2B78728-A580-49A7-84F9-6EF6F583ADE0}"/>
          </ac:spMkLst>
        </pc:spChg>
        <pc:spChg chg="ad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39" creationId="{38FAA1A1-D861-433F-88FA-1E9D6FD31D11}"/>
          </ac:spMkLst>
        </pc:spChg>
        <pc:spChg chg="add">
          <ac:chgData name="El Asraoui Ismaïl" userId="97de40d6-3c34-493f-911e-eae47147aae6" providerId="ADAL" clId="{FBCC6D5C-0377-4BC2-AF4B-E42C9B83D07B}" dt="2024-10-21T14:12:01.318" v="358" actId="26606"/>
          <ac:spMkLst>
            <pc:docMk/>
            <pc:sldMk cId="2318126103" sldId="293"/>
            <ac:spMk id="40" creationId="{8D71EDA1-87BF-4D5D-AB79-F346FD19278A}"/>
          </ac:spMkLst>
        </pc:spChg>
        <pc:grpChg chg="add del">
          <ac:chgData name="El Asraoui Ismaïl" userId="97de40d6-3c34-493f-911e-eae47147aae6" providerId="ADAL" clId="{FBCC6D5C-0377-4BC2-AF4B-E42C9B83D07B}" dt="2024-10-21T14:11:18.229" v="349" actId="26606"/>
          <ac:grpSpMkLst>
            <pc:docMk/>
            <pc:sldMk cId="2318126103" sldId="293"/>
            <ac:grpSpMk id="23" creationId="{032D8612-31EB-44CF-A1D0-14FD4C705424}"/>
          </ac:grpSpMkLst>
        </pc:grpChg>
        <pc:picChg chg="add">
          <ac:chgData name="El Asraoui Ismaïl" userId="97de40d6-3c34-493f-911e-eae47147aae6" providerId="ADAL" clId="{FBCC6D5C-0377-4BC2-AF4B-E42C9B83D07B}" dt="2024-10-21T14:10:28.044" v="340"/>
          <ac:picMkLst>
            <pc:docMk/>
            <pc:sldMk cId="2318126103" sldId="293"/>
            <ac:picMk id="5" creationId="{C018B925-146E-812F-F6BD-F2CCA5982011}"/>
          </ac:picMkLst>
        </pc:picChg>
        <pc:picChg chg="add mod">
          <ac:chgData name="El Asraoui Ismaïl" userId="97de40d6-3c34-493f-911e-eae47147aae6" providerId="ADAL" clId="{FBCC6D5C-0377-4BC2-AF4B-E42C9B83D07B}" dt="2024-10-21T14:12:09.105" v="359" actId="27614"/>
          <ac:picMkLst>
            <pc:docMk/>
            <pc:sldMk cId="2318126103" sldId="293"/>
            <ac:picMk id="6" creationId="{24F8AB4A-D237-0B10-746C-CA8F4A6AA834}"/>
          </ac:picMkLst>
        </pc:picChg>
      </pc:sldChg>
    </pc:docChg>
  </pc:docChgLst>
  <pc:docChgLst>
    <pc:chgData name="Benkarrouch Ali" userId="S::2268340@crosemont.qc.ca::cf0a6b98-d845-4974-97dc-8c8bec068d30" providerId="AD" clId="Web-{152670FF-A8EA-0F77-7B23-DD0173DCF085}"/>
    <pc:docChg chg="sldOrd">
      <pc:chgData name="Benkarrouch Ali" userId="S::2268340@crosemont.qc.ca::cf0a6b98-d845-4974-97dc-8c8bec068d30" providerId="AD" clId="Web-{152670FF-A8EA-0F77-7B23-DD0173DCF085}" dt="2024-10-16T03:33:16.119" v="1"/>
      <pc:docMkLst>
        <pc:docMk/>
      </pc:docMkLst>
      <pc:sldChg chg="ord">
        <pc:chgData name="Benkarrouch Ali" userId="S::2268340@crosemont.qc.ca::cf0a6b98-d845-4974-97dc-8c8bec068d30" providerId="AD" clId="Web-{152670FF-A8EA-0F77-7B23-DD0173DCF085}" dt="2024-10-16T03:33:16.119" v="1"/>
        <pc:sldMkLst>
          <pc:docMk/>
          <pc:sldMk cId="1564276196" sldId="286"/>
        </pc:sldMkLst>
      </pc:sldChg>
      <pc:sldChg chg="ord">
        <pc:chgData name="Benkarrouch Ali" userId="S::2268340@crosemont.qc.ca::cf0a6b98-d845-4974-97dc-8c8bec068d30" providerId="AD" clId="Web-{152670FF-A8EA-0F77-7B23-DD0173DCF085}" dt="2024-10-16T03:25:03.656" v="0"/>
        <pc:sldMkLst>
          <pc:docMk/>
          <pc:sldMk cId="3994484846" sldId="291"/>
        </pc:sldMkLst>
      </pc:sldChg>
    </pc:docChg>
  </pc:docChgLst>
  <pc:docChgLst>
    <pc:chgData name="Delaa Aziz Rayene" userId="96e82959-5605-43d6-bb31-7c9da91bfd05" providerId="ADAL" clId="{D9E27A53-3C60-4092-8F1B-1314B31F9F9C}"/>
    <pc:docChg chg="undo redo custSel addSld delSld modSld modSection">
      <pc:chgData name="Delaa Aziz Rayene" userId="96e82959-5605-43d6-bb31-7c9da91bfd05" providerId="ADAL" clId="{D9E27A53-3C60-4092-8F1B-1314B31F9F9C}" dt="2024-10-21T15:19:36.160" v="287" actId="20577"/>
      <pc:docMkLst>
        <pc:docMk/>
      </pc:docMkLst>
      <pc:sldChg chg="addSp delSp modSp mod">
        <pc:chgData name="Delaa Aziz Rayene" userId="96e82959-5605-43d6-bb31-7c9da91bfd05" providerId="ADAL" clId="{D9E27A53-3C60-4092-8F1B-1314B31F9F9C}" dt="2024-10-21T15:19:36.160" v="287" actId="20577"/>
        <pc:sldMkLst>
          <pc:docMk/>
          <pc:sldMk cId="444230698" sldId="278"/>
        </pc:sldMkLst>
        <pc:spChg chg="mod">
          <ac:chgData name="Delaa Aziz Rayene" userId="96e82959-5605-43d6-bb31-7c9da91bfd05" providerId="ADAL" clId="{D9E27A53-3C60-4092-8F1B-1314B31F9F9C}" dt="2024-10-21T15:16:52.765" v="254" actId="26606"/>
          <ac:spMkLst>
            <pc:docMk/>
            <pc:sldMk cId="444230698" sldId="278"/>
            <ac:spMk id="2" creationId="{B5F0FD2C-3AC8-F72C-595C-A9E58504A4E9}"/>
          </ac:spMkLst>
        </pc:spChg>
        <pc:spChg chg="mod">
          <ac:chgData name="Delaa Aziz Rayene" userId="96e82959-5605-43d6-bb31-7c9da91bfd05" providerId="ADAL" clId="{D9E27A53-3C60-4092-8F1B-1314B31F9F9C}" dt="2024-10-21T15:16:52.765" v="254" actId="26606"/>
          <ac:spMkLst>
            <pc:docMk/>
            <pc:sldMk cId="444230698" sldId="278"/>
            <ac:spMk id="4" creationId="{FE7D6868-69FD-7BAB-B1CA-2500BFDE577F}"/>
          </ac:spMkLst>
        </pc:spChg>
        <pc:spChg chg="del">
          <ac:chgData name="Delaa Aziz Rayene" userId="96e82959-5605-43d6-bb31-7c9da91bfd05" providerId="ADAL" clId="{D9E27A53-3C60-4092-8F1B-1314B31F9F9C}" dt="2024-10-21T15:16:52.765" v="254" actId="26606"/>
          <ac:spMkLst>
            <pc:docMk/>
            <pc:sldMk cId="444230698" sldId="278"/>
            <ac:spMk id="27" creationId="{3A7E003E-EE76-4207-A774-A645C37F1D27}"/>
          </ac:spMkLst>
        </pc:spChg>
        <pc:spChg chg="del">
          <ac:chgData name="Delaa Aziz Rayene" userId="96e82959-5605-43d6-bb31-7c9da91bfd05" providerId="ADAL" clId="{D9E27A53-3C60-4092-8F1B-1314B31F9F9C}" dt="2024-10-21T15:16:52.765" v="254" actId="26606"/>
          <ac:spMkLst>
            <pc:docMk/>
            <pc:sldMk cId="444230698" sldId="278"/>
            <ac:spMk id="29" creationId="{FBD77573-9EF2-4C35-8285-A1CF6FBB0EA5}"/>
          </ac:spMkLst>
        </pc:spChg>
        <pc:spChg chg="add">
          <ac:chgData name="Delaa Aziz Rayene" userId="96e82959-5605-43d6-bb31-7c9da91bfd05" providerId="ADAL" clId="{D9E27A53-3C60-4092-8F1B-1314B31F9F9C}" dt="2024-10-21T15:16:52.765" v="254" actId="26606"/>
          <ac:spMkLst>
            <pc:docMk/>
            <pc:sldMk cId="444230698" sldId="278"/>
            <ac:spMk id="35" creationId="{257363FD-7E77-4145-9483-331A807ADF0E}"/>
          </ac:spMkLst>
        </pc:spChg>
        <pc:graphicFrameChg chg="mod modGraphic">
          <ac:chgData name="Delaa Aziz Rayene" userId="96e82959-5605-43d6-bb31-7c9da91bfd05" providerId="ADAL" clId="{D9E27A53-3C60-4092-8F1B-1314B31F9F9C}" dt="2024-10-21T15:19:36.160" v="287" actId="20577"/>
          <ac:graphicFrameMkLst>
            <pc:docMk/>
            <pc:sldMk cId="444230698" sldId="278"/>
            <ac:graphicFrameMk id="23" creationId="{739C3C4D-6CDC-AF71-A002-3B5B4B80EE38}"/>
          </ac:graphicFrameMkLst>
        </pc:graphicFrameChg>
        <pc:picChg chg="add">
          <ac:chgData name="Delaa Aziz Rayene" userId="96e82959-5605-43d6-bb31-7c9da91bfd05" providerId="ADAL" clId="{D9E27A53-3C60-4092-8F1B-1314B31F9F9C}" dt="2024-10-21T15:16:52.765" v="254" actId="26606"/>
          <ac:picMkLst>
            <pc:docMk/>
            <pc:sldMk cId="444230698" sldId="278"/>
            <ac:picMk id="31" creationId="{BE6AFC89-ADBA-A80D-5FF5-92E9478991EB}"/>
          </ac:picMkLst>
        </pc:picChg>
      </pc:sldChg>
      <pc:sldChg chg="addSp delSp modSp mod">
        <pc:chgData name="Delaa Aziz Rayene" userId="96e82959-5605-43d6-bb31-7c9da91bfd05" providerId="ADAL" clId="{D9E27A53-3C60-4092-8F1B-1314B31F9F9C}" dt="2024-10-16T02:52:58.848" v="14" actId="26606"/>
        <pc:sldMkLst>
          <pc:docMk/>
          <pc:sldMk cId="1247883384" sldId="281"/>
        </pc:sldMkLst>
        <pc:spChg chg="mod">
          <ac:chgData name="Delaa Aziz Rayene" userId="96e82959-5605-43d6-bb31-7c9da91bfd05" providerId="ADAL" clId="{D9E27A53-3C60-4092-8F1B-1314B31F9F9C}" dt="2024-10-16T02:52:58.848" v="14" actId="26606"/>
          <ac:spMkLst>
            <pc:docMk/>
            <pc:sldMk cId="1247883384" sldId="281"/>
            <ac:spMk id="2" creationId="{9DFC971E-5DAA-E1BF-DF60-1221467155A2}"/>
          </ac:spMkLst>
        </pc:spChg>
        <pc:spChg chg="del">
          <ac:chgData name="Delaa Aziz Rayene" userId="96e82959-5605-43d6-bb31-7c9da91bfd05" providerId="ADAL" clId="{D9E27A53-3C60-4092-8F1B-1314B31F9F9C}" dt="2024-10-16T02:52:58.848" v="14" actId="26606"/>
          <ac:spMkLst>
            <pc:docMk/>
            <pc:sldMk cId="1247883384" sldId="281"/>
            <ac:spMk id="11" creationId="{C05CBC3C-2E5A-4839-8B9B-2E5A6ADF0F58}"/>
          </ac:spMkLst>
        </pc:spChg>
        <pc:spChg chg="del">
          <ac:chgData name="Delaa Aziz Rayene" userId="96e82959-5605-43d6-bb31-7c9da91bfd05" providerId="ADAL" clId="{D9E27A53-3C60-4092-8F1B-1314B31F9F9C}" dt="2024-10-16T02:52:58.848" v="14" actId="26606"/>
          <ac:spMkLst>
            <pc:docMk/>
            <pc:sldMk cId="1247883384" sldId="281"/>
            <ac:spMk id="13" creationId="{DB5B423A-57CC-4C58-AA26-8E2E862B03A0}"/>
          </ac:spMkLst>
        </pc:spChg>
        <pc:spChg chg="add">
          <ac:chgData name="Delaa Aziz Rayene" userId="96e82959-5605-43d6-bb31-7c9da91bfd05" providerId="ADAL" clId="{D9E27A53-3C60-4092-8F1B-1314B31F9F9C}" dt="2024-10-16T02:52:58.848" v="14" actId="26606"/>
          <ac:spMkLst>
            <pc:docMk/>
            <pc:sldMk cId="1247883384" sldId="281"/>
            <ac:spMk id="18" creationId="{98DED6BC-9A3E-48D4-AD7C-A56D63F547E8}"/>
          </ac:spMkLst>
        </pc:spChg>
        <pc:spChg chg="add">
          <ac:chgData name="Delaa Aziz Rayene" userId="96e82959-5605-43d6-bb31-7c9da91bfd05" providerId="ADAL" clId="{D9E27A53-3C60-4092-8F1B-1314B31F9F9C}" dt="2024-10-16T02:52:58.848" v="14" actId="26606"/>
          <ac:spMkLst>
            <pc:docMk/>
            <pc:sldMk cId="1247883384" sldId="281"/>
            <ac:spMk id="20" creationId="{6B6E033A-DB2E-49B8-B600-B38E0C280263}"/>
          </ac:spMkLst>
        </pc:spChg>
        <pc:graphicFrameChg chg="mod modGraphic">
          <ac:chgData name="Delaa Aziz Rayene" userId="96e82959-5605-43d6-bb31-7c9da91bfd05" providerId="ADAL" clId="{D9E27A53-3C60-4092-8F1B-1314B31F9F9C}" dt="2024-10-16T02:52:58.848" v="14" actId="26606"/>
          <ac:graphicFrameMkLst>
            <pc:docMk/>
            <pc:sldMk cId="1247883384" sldId="281"/>
            <ac:graphicFrameMk id="7" creationId="{4878CE39-9AAA-3F49-0F6F-3E26DA5395D3}"/>
          </ac:graphicFrameMkLst>
        </pc:graphicFrameChg>
      </pc:sldChg>
      <pc:sldChg chg="addSp delSp modSp add del mod modClrScheme delDesignElem chgLayout">
        <pc:chgData name="Delaa Aziz Rayene" userId="96e82959-5605-43d6-bb31-7c9da91bfd05" providerId="ADAL" clId="{D9E27A53-3C60-4092-8F1B-1314B31F9F9C}" dt="2024-10-16T03:04:30.463" v="166" actId="47"/>
        <pc:sldMkLst>
          <pc:docMk/>
          <pc:sldMk cId="616291002" sldId="284"/>
        </pc:sldMkLst>
        <pc:spChg chg="mod ord">
          <ac:chgData name="Delaa Aziz Rayene" userId="96e82959-5605-43d6-bb31-7c9da91bfd05" providerId="ADAL" clId="{D9E27A53-3C60-4092-8F1B-1314B31F9F9C}" dt="2024-10-16T02:55:01.900" v="86" actId="20577"/>
          <ac:spMkLst>
            <pc:docMk/>
            <pc:sldMk cId="616291002" sldId="284"/>
            <ac:spMk id="2" creationId="{5176D36E-4C9C-8E96-94B3-FF8649F74924}"/>
          </ac:spMkLst>
        </pc:spChg>
        <pc:spChg chg="mod ord">
          <ac:chgData name="Delaa Aziz Rayene" userId="96e82959-5605-43d6-bb31-7c9da91bfd05" providerId="ADAL" clId="{D9E27A53-3C60-4092-8F1B-1314B31F9F9C}" dt="2024-10-16T02:53:21.191" v="15" actId="700"/>
          <ac:spMkLst>
            <pc:docMk/>
            <pc:sldMk cId="616291002" sldId="284"/>
            <ac:spMk id="4" creationId="{F0DCBE92-4CF0-0E4F-2632-B2CE430FFBAC}"/>
          </ac:spMkLst>
        </pc:spChg>
        <pc:spChg chg="add mod ord">
          <ac:chgData name="Delaa Aziz Rayene" userId="96e82959-5605-43d6-bb31-7c9da91bfd05" providerId="ADAL" clId="{D9E27A53-3C60-4092-8F1B-1314B31F9F9C}" dt="2024-10-16T02:54:35.801" v="73" actId="20577"/>
          <ac:spMkLst>
            <pc:docMk/>
            <pc:sldMk cId="616291002" sldId="284"/>
            <ac:spMk id="5" creationId="{30EAB661-697F-BFBB-9875-FBAF172D24AD}"/>
          </ac:spMkLst>
        </pc:spChg>
        <pc:spChg chg="add del mod ord">
          <ac:chgData name="Delaa Aziz Rayene" userId="96e82959-5605-43d6-bb31-7c9da91bfd05" providerId="ADAL" clId="{D9E27A53-3C60-4092-8F1B-1314B31F9F9C}" dt="2024-10-16T02:53:31.949" v="18"/>
          <ac:spMkLst>
            <pc:docMk/>
            <pc:sldMk cId="616291002" sldId="284"/>
            <ac:spMk id="6" creationId="{1559FDE8-1EC5-43AC-7E3E-EBB6E51FF143}"/>
          </ac:spMkLst>
        </pc:spChg>
        <pc:spChg chg="add mod ord">
          <ac:chgData name="Delaa Aziz Rayene" userId="96e82959-5605-43d6-bb31-7c9da91bfd05" providerId="ADAL" clId="{D9E27A53-3C60-4092-8F1B-1314B31F9F9C}" dt="2024-10-16T02:54:12.788" v="62" actId="20577"/>
          <ac:spMkLst>
            <pc:docMk/>
            <pc:sldMk cId="616291002" sldId="284"/>
            <ac:spMk id="7" creationId="{66D2F800-CFC0-356D-9C14-A5494AB66AFF}"/>
          </ac:spMkLst>
        </pc:spChg>
        <pc:spChg chg="add del mod ord">
          <ac:chgData name="Delaa Aziz Rayene" userId="96e82959-5605-43d6-bb31-7c9da91bfd05" providerId="ADAL" clId="{D9E27A53-3C60-4092-8F1B-1314B31F9F9C}" dt="2024-10-16T02:53:35.824" v="20"/>
          <ac:spMkLst>
            <pc:docMk/>
            <pc:sldMk cId="616291002" sldId="284"/>
            <ac:spMk id="8" creationId="{CE43AD2F-9307-5D3D-EDC1-7BC6F50FF2C1}"/>
          </ac:spMkLst>
        </pc:spChg>
        <pc:spChg chg="del">
          <ac:chgData name="Delaa Aziz Rayene" userId="96e82959-5605-43d6-bb31-7c9da91bfd05" providerId="ADAL" clId="{D9E27A53-3C60-4092-8F1B-1314B31F9F9C}" dt="2024-10-16T02:53:21.191" v="15" actId="700"/>
          <ac:spMkLst>
            <pc:docMk/>
            <pc:sldMk cId="616291002" sldId="284"/>
            <ac:spMk id="12" creationId="{AC17DE74-01C9-4859-B65A-85CF999E8580}"/>
          </ac:spMkLst>
        </pc:spChg>
        <pc:spChg chg="del">
          <ac:chgData name="Delaa Aziz Rayene" userId="96e82959-5605-43d6-bb31-7c9da91bfd05" providerId="ADAL" clId="{D9E27A53-3C60-4092-8F1B-1314B31F9F9C}" dt="2024-10-16T02:53:21.191" v="15" actId="700"/>
          <ac:spMkLst>
            <pc:docMk/>
            <pc:sldMk cId="616291002" sldId="284"/>
            <ac:spMk id="14" creationId="{068C0432-0E90-4CC1-8CD3-D44A90DF07EF}"/>
          </ac:spMkLst>
        </pc:spChg>
        <pc:spChg chg="add mod">
          <ac:chgData name="Delaa Aziz Rayene" userId="96e82959-5605-43d6-bb31-7c9da91bfd05" providerId="ADAL" clId="{D9E27A53-3C60-4092-8F1B-1314B31F9F9C}" dt="2024-10-16T02:59:11.883" v="100" actId="478"/>
          <ac:spMkLst>
            <pc:docMk/>
            <pc:sldMk cId="616291002" sldId="284"/>
            <ac:spMk id="15" creationId="{BF459C1C-059B-91E1-BDB5-6E16DFF5E82E}"/>
          </ac:spMkLst>
        </pc:spChg>
        <pc:spChg chg="add del mod">
          <ac:chgData name="Delaa Aziz Rayene" userId="96e82959-5605-43d6-bb31-7c9da91bfd05" providerId="ADAL" clId="{D9E27A53-3C60-4092-8F1B-1314B31F9F9C}" dt="2024-10-16T02:59:20.244" v="102" actId="478"/>
          <ac:spMkLst>
            <pc:docMk/>
            <pc:sldMk cId="616291002" sldId="284"/>
            <ac:spMk id="17" creationId="{28F4DF3B-BF1D-50C4-5CF6-2163A3CEE426}"/>
          </ac:spMkLst>
        </pc:spChg>
        <pc:spChg chg="add del mod">
          <ac:chgData name="Delaa Aziz Rayene" userId="96e82959-5605-43d6-bb31-7c9da91bfd05" providerId="ADAL" clId="{D9E27A53-3C60-4092-8F1B-1314B31F9F9C}" dt="2024-10-16T03:00:35.068" v="120" actId="21"/>
          <ac:spMkLst>
            <pc:docMk/>
            <pc:sldMk cId="616291002" sldId="284"/>
            <ac:spMk id="19" creationId="{0AEFFEF4-50D1-AFE7-652D-53F732FB244F}"/>
          </ac:spMkLst>
        </pc:spChg>
        <pc:picChg chg="add del mod">
          <ac:chgData name="Delaa Aziz Rayene" userId="96e82959-5605-43d6-bb31-7c9da91bfd05" providerId="ADAL" clId="{D9E27A53-3C60-4092-8F1B-1314B31F9F9C}" dt="2024-10-16T03:00:35.068" v="120" actId="21"/>
          <ac:picMkLst>
            <pc:docMk/>
            <pc:sldMk cId="616291002" sldId="284"/>
            <ac:picMk id="9" creationId="{B62A6EA6-C492-2445-3BE8-D14A7AB82596}"/>
          </ac:picMkLst>
        </pc:picChg>
        <pc:picChg chg="del">
          <ac:chgData name="Delaa Aziz Rayene" userId="96e82959-5605-43d6-bb31-7c9da91bfd05" providerId="ADAL" clId="{D9E27A53-3C60-4092-8F1B-1314B31F9F9C}" dt="2024-10-16T02:53:34.311" v="19" actId="21"/>
          <ac:picMkLst>
            <pc:docMk/>
            <pc:sldMk cId="616291002" sldId="284"/>
            <ac:picMk id="10" creationId="{1FF385FD-38D2-CC14-0531-E92EAED3B824}"/>
          </ac:picMkLst>
        </pc:picChg>
        <pc:picChg chg="add del mod">
          <ac:chgData name="Delaa Aziz Rayene" userId="96e82959-5605-43d6-bb31-7c9da91bfd05" providerId="ADAL" clId="{D9E27A53-3C60-4092-8F1B-1314B31F9F9C}" dt="2024-10-16T02:59:11.883" v="100" actId="478"/>
          <ac:picMkLst>
            <pc:docMk/>
            <pc:sldMk cId="616291002" sldId="284"/>
            <ac:picMk id="11" creationId="{1FF385FD-38D2-CC14-0531-E92EAED3B824}"/>
          </ac:picMkLst>
        </pc:picChg>
        <pc:picChg chg="del mod">
          <ac:chgData name="Delaa Aziz Rayene" userId="96e82959-5605-43d6-bb31-7c9da91bfd05" providerId="ADAL" clId="{D9E27A53-3C60-4092-8F1B-1314B31F9F9C}" dt="2024-10-16T02:53:30.358" v="17" actId="21"/>
          <ac:picMkLst>
            <pc:docMk/>
            <pc:sldMk cId="616291002" sldId="284"/>
            <ac:picMk id="20" creationId="{B62A6EA6-C492-2445-3BE8-D14A7AB82596}"/>
          </ac:picMkLst>
        </pc:picChg>
        <pc:picChg chg="del mod">
          <ac:chgData name="Delaa Aziz Rayene" userId="96e82959-5605-43d6-bb31-7c9da91bfd05" providerId="ADAL" clId="{D9E27A53-3C60-4092-8F1B-1314B31F9F9C}" dt="2024-10-16T02:55:13.767" v="87" actId="21"/>
          <ac:picMkLst>
            <pc:docMk/>
            <pc:sldMk cId="616291002" sldId="284"/>
            <ac:picMk id="22" creationId="{0767B53B-FE77-A523-4912-A17F3CD5B426}"/>
          </ac:picMkLst>
        </pc:picChg>
      </pc:sldChg>
      <pc:sldChg chg="addSp delSp modSp new mod setBg">
        <pc:chgData name="Delaa Aziz Rayene" userId="96e82959-5605-43d6-bb31-7c9da91bfd05" providerId="ADAL" clId="{D9E27A53-3C60-4092-8F1B-1314B31F9F9C}" dt="2024-10-16T02:45:08.075" v="4" actId="26606"/>
        <pc:sldMkLst>
          <pc:docMk/>
          <pc:sldMk cId="957549200" sldId="285"/>
        </pc:sldMkLst>
        <pc:spChg chg="mo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2" creationId="{C483C962-F27B-F6DC-7125-5C93FAC905E0}"/>
          </ac:spMkLst>
        </pc:spChg>
        <pc:spChg chg="del mo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3" creationId="{A4B1FF9D-051E-5CED-666C-C3B8535E2E1A}"/>
          </ac:spMkLst>
        </pc:spChg>
        <pc:spChg chg="mo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4" creationId="{B6DF79C8-7E0F-FF92-C687-7DDDAB31FAF3}"/>
          </ac:spMkLst>
        </pc:spChg>
        <pc:spChg chg="ad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10" creationId="{BACC6370-2D7E-4714-9D71-7542949D7D5D}"/>
          </ac:spMkLst>
        </pc:spChg>
        <pc:spChg chg="ad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12" creationId="{F68B3F68-107C-434F-AA38-110D5EA91B85}"/>
          </ac:spMkLst>
        </pc:spChg>
        <pc:spChg chg="ad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14" creationId="{AAD0DBB9-1A4B-4391-81D4-CB19F9AB918A}"/>
          </ac:spMkLst>
        </pc:spChg>
        <pc:spChg chg="add">
          <ac:chgData name="Delaa Aziz Rayene" userId="96e82959-5605-43d6-bb31-7c9da91bfd05" providerId="ADAL" clId="{D9E27A53-3C60-4092-8F1B-1314B31F9F9C}" dt="2024-10-16T02:45:08.075" v="4" actId="26606"/>
          <ac:spMkLst>
            <pc:docMk/>
            <pc:sldMk cId="957549200" sldId="285"/>
            <ac:spMk id="16" creationId="{063BBA22-50EA-4C4D-BE05-F1CE4E63AA56}"/>
          </ac:spMkLst>
        </pc:spChg>
        <pc:graphicFrameChg chg="add">
          <ac:chgData name="Delaa Aziz Rayene" userId="96e82959-5605-43d6-bb31-7c9da91bfd05" providerId="ADAL" clId="{D9E27A53-3C60-4092-8F1B-1314B31F9F9C}" dt="2024-10-16T02:45:08.075" v="4" actId="26606"/>
          <ac:graphicFrameMkLst>
            <pc:docMk/>
            <pc:sldMk cId="957549200" sldId="285"/>
            <ac:graphicFrameMk id="6" creationId="{9C707AEF-1E3D-7D63-A199-F26AF9C936F5}"/>
          </ac:graphicFrameMkLst>
        </pc:graphicFrameChg>
      </pc:sldChg>
      <pc:sldChg chg="addSp delSp modSp new mod">
        <pc:chgData name="Delaa Aziz Rayene" userId="96e82959-5605-43d6-bb31-7c9da91bfd05" providerId="ADAL" clId="{D9E27A53-3C60-4092-8F1B-1314B31F9F9C}" dt="2024-10-16T02:50:29.500" v="13" actId="14100"/>
        <pc:sldMkLst>
          <pc:docMk/>
          <pc:sldMk cId="1564276196" sldId="286"/>
        </pc:sldMkLst>
        <pc:spChg chg="del mod">
          <ac:chgData name="Delaa Aziz Rayene" userId="96e82959-5605-43d6-bb31-7c9da91bfd05" providerId="ADAL" clId="{D9E27A53-3C60-4092-8F1B-1314B31F9F9C}" dt="2024-10-16T02:50:04.065" v="9" actId="22"/>
          <ac:spMkLst>
            <pc:docMk/>
            <pc:sldMk cId="1564276196" sldId="286"/>
            <ac:spMk id="3" creationId="{6BF5B5D6-5856-F206-43C0-D5DF55D4956F}"/>
          </ac:spMkLst>
        </pc:spChg>
        <pc:picChg chg="add mod ord">
          <ac:chgData name="Delaa Aziz Rayene" userId="96e82959-5605-43d6-bb31-7c9da91bfd05" providerId="ADAL" clId="{D9E27A53-3C60-4092-8F1B-1314B31F9F9C}" dt="2024-10-16T02:50:04.065" v="9" actId="22"/>
          <ac:picMkLst>
            <pc:docMk/>
            <pc:sldMk cId="1564276196" sldId="286"/>
            <ac:picMk id="6" creationId="{026CB524-0588-4292-A8CB-019FFB60FE2A}"/>
          </ac:picMkLst>
        </pc:picChg>
        <pc:picChg chg="add mod">
          <ac:chgData name="Delaa Aziz Rayene" userId="96e82959-5605-43d6-bb31-7c9da91bfd05" providerId="ADAL" clId="{D9E27A53-3C60-4092-8F1B-1314B31F9F9C}" dt="2024-10-16T02:50:29.500" v="13" actId="14100"/>
          <ac:picMkLst>
            <pc:docMk/>
            <pc:sldMk cId="1564276196" sldId="286"/>
            <ac:picMk id="8" creationId="{45B7FF8B-CC99-1576-9D66-08977535C60D}"/>
          </ac:picMkLst>
        </pc:picChg>
      </pc:sldChg>
      <pc:sldChg chg="addSp delSp modSp mod">
        <pc:chgData name="Delaa Aziz Rayene" userId="96e82959-5605-43d6-bb31-7c9da91bfd05" providerId="ADAL" clId="{D9E27A53-3C60-4092-8F1B-1314B31F9F9C}" dt="2024-10-16T02:57:21.409" v="90" actId="26606"/>
        <pc:sldMkLst>
          <pc:docMk/>
          <pc:sldMk cId="1805526729" sldId="287"/>
        </pc:sldMkLst>
        <pc:spChg chg="mod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2" creationId="{113AB705-CDCC-DB4A-360F-F06AFBDCB2CC}"/>
          </ac:spMkLst>
        </pc:spChg>
        <pc:spChg chg="del">
          <ac:chgData name="Delaa Aziz Rayene" userId="96e82959-5605-43d6-bb31-7c9da91bfd05" providerId="ADAL" clId="{D9E27A53-3C60-4092-8F1B-1314B31F9F9C}" dt="2024-10-16T02:57:14.057" v="89"/>
          <ac:spMkLst>
            <pc:docMk/>
            <pc:sldMk cId="1805526729" sldId="287"/>
            <ac:spMk id="3" creationId="{3828EED2-23B1-9340-D5E1-B8D0F0A1FD3C}"/>
          </ac:spMkLst>
        </pc:spChg>
        <pc:spChg chg="mod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4" creationId="{5D492A6A-F85A-2C63-EBF8-F9E3D2304BB3}"/>
          </ac:spMkLst>
        </pc:spChg>
        <pc:spChg chg="add del mod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5" creationId="{AD6A4313-7324-39E7-114A-08C9EA8576D4}"/>
          </ac:spMkLst>
        </pc:spChg>
        <pc:spChg chg="del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9" creationId="{AC17DE74-01C9-4859-B65A-85CF999E8580}"/>
          </ac:spMkLst>
        </pc:spChg>
        <pc:spChg chg="del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11" creationId="{068C0432-0E90-4CC1-8CD3-D44A90DF07EF}"/>
          </ac:spMkLst>
        </pc:spChg>
        <pc:spChg chg="add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17" creationId="{9DBC8166-481C-4473-95F5-9A5B9073B7F1}"/>
          </ac:spMkLst>
        </pc:spChg>
        <pc:spChg chg="add">
          <ac:chgData name="Delaa Aziz Rayene" userId="96e82959-5605-43d6-bb31-7c9da91bfd05" providerId="ADAL" clId="{D9E27A53-3C60-4092-8F1B-1314B31F9F9C}" dt="2024-10-16T02:57:21.409" v="90" actId="26606"/>
          <ac:spMkLst>
            <pc:docMk/>
            <pc:sldMk cId="1805526729" sldId="287"/>
            <ac:spMk id="19" creationId="{A5A5CE6E-90AF-4D43-A014-1F9EC83EB93D}"/>
          </ac:spMkLst>
        </pc:spChg>
        <pc:graphicFrameChg chg="add">
          <ac:chgData name="Delaa Aziz Rayene" userId="96e82959-5605-43d6-bb31-7c9da91bfd05" providerId="ADAL" clId="{D9E27A53-3C60-4092-8F1B-1314B31F9F9C}" dt="2024-10-16T02:57:21.409" v="90" actId="26606"/>
          <ac:graphicFrameMkLst>
            <pc:docMk/>
            <pc:sldMk cId="1805526729" sldId="287"/>
            <ac:graphicFrameMk id="13" creationId="{93FAB73D-0EA3-DECF-5068-E1FC4F18999D}"/>
          </ac:graphicFrameMkLst>
        </pc:graphicFrameChg>
      </pc:sldChg>
      <pc:sldChg chg="addSp delSp modSp new mod setBg">
        <pc:chgData name="Delaa Aziz Rayene" userId="96e82959-5605-43d6-bb31-7c9da91bfd05" providerId="ADAL" clId="{D9E27A53-3C60-4092-8F1B-1314B31F9F9C}" dt="2024-10-16T02:58:24.429" v="99" actId="26606"/>
        <pc:sldMkLst>
          <pc:docMk/>
          <pc:sldMk cId="786622472" sldId="288"/>
        </pc:sldMkLst>
        <pc:spChg chg="mod">
          <ac:chgData name="Delaa Aziz Rayene" userId="96e82959-5605-43d6-bb31-7c9da91bfd05" providerId="ADAL" clId="{D9E27A53-3C60-4092-8F1B-1314B31F9F9C}" dt="2024-10-16T02:58:24.429" v="99" actId="26606"/>
          <ac:spMkLst>
            <pc:docMk/>
            <pc:sldMk cId="786622472" sldId="288"/>
            <ac:spMk id="2" creationId="{6BF5BDD0-94D6-AC2B-440E-5AF15DCA066A}"/>
          </ac:spMkLst>
        </pc:spChg>
        <pc:spChg chg="del">
          <ac:chgData name="Delaa Aziz Rayene" userId="96e82959-5605-43d6-bb31-7c9da91bfd05" providerId="ADAL" clId="{D9E27A53-3C60-4092-8F1B-1314B31F9F9C}" dt="2024-10-16T02:57:53.398" v="94"/>
          <ac:spMkLst>
            <pc:docMk/>
            <pc:sldMk cId="786622472" sldId="288"/>
            <ac:spMk id="3" creationId="{265491E6-A146-021F-B325-02564AE26144}"/>
          </ac:spMkLst>
        </pc:spChg>
        <pc:spChg chg="mod ord">
          <ac:chgData name="Delaa Aziz Rayene" userId="96e82959-5605-43d6-bb31-7c9da91bfd05" providerId="ADAL" clId="{D9E27A53-3C60-4092-8F1B-1314B31F9F9C}" dt="2024-10-16T02:58:24.429" v="99" actId="26606"/>
          <ac:spMkLst>
            <pc:docMk/>
            <pc:sldMk cId="786622472" sldId="288"/>
            <ac:spMk id="4" creationId="{3089C36C-555E-940C-CDB5-4862BA847788}"/>
          </ac:spMkLst>
        </pc:spChg>
        <pc:spChg chg="add del mod">
          <ac:chgData name="Delaa Aziz Rayene" userId="96e82959-5605-43d6-bb31-7c9da91bfd05" providerId="ADAL" clId="{D9E27A53-3C60-4092-8F1B-1314B31F9F9C}" dt="2024-10-16T02:58:24.429" v="99" actId="26606"/>
          <ac:spMkLst>
            <pc:docMk/>
            <pc:sldMk cId="786622472" sldId="288"/>
            <ac:spMk id="5" creationId="{BE393F50-A523-C74E-1912-F311232B02CA}"/>
          </ac:spMkLst>
        </pc:spChg>
        <pc:spChg chg="add del">
          <ac:chgData name="Delaa Aziz Rayene" userId="96e82959-5605-43d6-bb31-7c9da91bfd05" providerId="ADAL" clId="{D9E27A53-3C60-4092-8F1B-1314B31F9F9C}" dt="2024-10-16T02:58:24.409" v="98" actId="26606"/>
          <ac:spMkLst>
            <pc:docMk/>
            <pc:sldMk cId="786622472" sldId="288"/>
            <ac:spMk id="10" creationId="{907EF6B7-1338-4443-8C46-6A318D952DFD}"/>
          </ac:spMkLst>
        </pc:spChg>
        <pc:spChg chg="add del">
          <ac:chgData name="Delaa Aziz Rayene" userId="96e82959-5605-43d6-bb31-7c9da91bfd05" providerId="ADAL" clId="{D9E27A53-3C60-4092-8F1B-1314B31F9F9C}" dt="2024-10-16T02:58:05.664" v="96" actId="26606"/>
          <ac:spMkLst>
            <pc:docMk/>
            <pc:sldMk cId="786622472" sldId="288"/>
            <ac:spMk id="11" creationId="{79BB35BC-D5C2-4C8B-A22A-A71E6191913B}"/>
          </ac:spMkLst>
        </pc:spChg>
        <pc:spChg chg="add del">
          <ac:chgData name="Delaa Aziz Rayene" userId="96e82959-5605-43d6-bb31-7c9da91bfd05" providerId="ADAL" clId="{D9E27A53-3C60-4092-8F1B-1314B31F9F9C}" dt="2024-10-16T02:58:24.409" v="98" actId="26606"/>
          <ac:spMkLst>
            <pc:docMk/>
            <pc:sldMk cId="786622472" sldId="288"/>
            <ac:spMk id="12" creationId="{DAAE4CDD-124C-4DCF-9584-B6033B545DD5}"/>
          </ac:spMkLst>
        </pc:spChg>
        <pc:spChg chg="add">
          <ac:chgData name="Delaa Aziz Rayene" userId="96e82959-5605-43d6-bb31-7c9da91bfd05" providerId="ADAL" clId="{D9E27A53-3C60-4092-8F1B-1314B31F9F9C}" dt="2024-10-16T02:58:24.429" v="99" actId="26606"/>
          <ac:spMkLst>
            <pc:docMk/>
            <pc:sldMk cId="786622472" sldId="288"/>
            <ac:spMk id="13" creationId="{A5A5CE6E-90AF-4D43-A014-1F9EC83EB93D}"/>
          </ac:spMkLst>
        </pc:spChg>
        <pc:spChg chg="add del">
          <ac:chgData name="Delaa Aziz Rayene" userId="96e82959-5605-43d6-bb31-7c9da91bfd05" providerId="ADAL" clId="{D9E27A53-3C60-4092-8F1B-1314B31F9F9C}" dt="2024-10-16T02:58:24.409" v="98" actId="26606"/>
          <ac:spMkLst>
            <pc:docMk/>
            <pc:sldMk cId="786622472" sldId="288"/>
            <ac:spMk id="14" creationId="{081E4A58-353D-44AE-B2FC-2A74E2E400F7}"/>
          </ac:spMkLst>
        </pc:spChg>
        <pc:spChg chg="add">
          <ac:chgData name="Delaa Aziz Rayene" userId="96e82959-5605-43d6-bb31-7c9da91bfd05" providerId="ADAL" clId="{D9E27A53-3C60-4092-8F1B-1314B31F9F9C}" dt="2024-10-16T02:58:24.429" v="99" actId="26606"/>
          <ac:spMkLst>
            <pc:docMk/>
            <pc:sldMk cId="786622472" sldId="288"/>
            <ac:spMk id="16" creationId="{9DBC8166-481C-4473-95F5-9A5B9073B7F1}"/>
          </ac:spMkLst>
        </pc:spChg>
        <pc:graphicFrameChg chg="add">
          <ac:chgData name="Delaa Aziz Rayene" userId="96e82959-5605-43d6-bb31-7c9da91bfd05" providerId="ADAL" clId="{D9E27A53-3C60-4092-8F1B-1314B31F9F9C}" dt="2024-10-16T02:58:24.429" v="99" actId="26606"/>
          <ac:graphicFrameMkLst>
            <pc:docMk/>
            <pc:sldMk cId="786622472" sldId="288"/>
            <ac:graphicFrameMk id="17" creationId="{A8B48C5F-078C-0BC4-7F6F-A9EC1463E8F3}"/>
          </ac:graphicFrameMkLst>
        </pc:graphicFrameChg>
        <pc:picChg chg="add del">
          <ac:chgData name="Delaa Aziz Rayene" userId="96e82959-5605-43d6-bb31-7c9da91bfd05" providerId="ADAL" clId="{D9E27A53-3C60-4092-8F1B-1314B31F9F9C}" dt="2024-10-16T02:58:05.664" v="96" actId="26606"/>
          <ac:picMkLst>
            <pc:docMk/>
            <pc:sldMk cId="786622472" sldId="288"/>
            <ac:picMk id="7" creationId="{A604C8A6-A30C-7F5A-4EFE-EA163BDD52E6}"/>
          </ac:picMkLst>
        </pc:picChg>
      </pc:sldChg>
      <pc:sldChg chg="addSp delSp modSp new add del mod setBg">
        <pc:chgData name="Delaa Aziz Rayene" userId="96e82959-5605-43d6-bb31-7c9da91bfd05" providerId="ADAL" clId="{D9E27A53-3C60-4092-8F1B-1314B31F9F9C}" dt="2024-10-16T03:34:13.387" v="253" actId="20577"/>
        <pc:sldMkLst>
          <pc:docMk/>
          <pc:sldMk cId="199339837" sldId="290"/>
        </pc:sldMkLst>
        <pc:spChg chg="mod ord">
          <ac:chgData name="Delaa Aziz Rayene" userId="96e82959-5605-43d6-bb31-7c9da91bfd05" providerId="ADAL" clId="{D9E27A53-3C60-4092-8F1B-1314B31F9F9C}" dt="2024-10-16T03:06:35.945" v="182" actId="26606"/>
          <ac:spMkLst>
            <pc:docMk/>
            <pc:sldMk cId="199339837" sldId="290"/>
            <ac:spMk id="2" creationId="{36953C79-12E3-7BD4-0F89-148CF222679A}"/>
          </ac:spMkLst>
        </pc:spChg>
        <pc:spChg chg="add del mod">
          <ac:chgData name="Delaa Aziz Rayene" userId="96e82959-5605-43d6-bb31-7c9da91bfd05" providerId="ADAL" clId="{D9E27A53-3C60-4092-8F1B-1314B31F9F9C}" dt="2024-10-16T03:00:37.082" v="121"/>
          <ac:spMkLst>
            <pc:docMk/>
            <pc:sldMk cId="199339837" sldId="290"/>
            <ac:spMk id="3" creationId="{C0631285-45B6-6CD0-EEE2-38A11B442244}"/>
          </ac:spMkLst>
        </pc:spChg>
        <pc:spChg chg="mod ord">
          <ac:chgData name="Delaa Aziz Rayene" userId="96e82959-5605-43d6-bb31-7c9da91bfd05" providerId="ADAL" clId="{D9E27A53-3C60-4092-8F1B-1314B31F9F9C}" dt="2024-10-16T03:28:25.248" v="219" actId="26606"/>
          <ac:spMkLst>
            <pc:docMk/>
            <pc:sldMk cId="199339837" sldId="290"/>
            <ac:spMk id="4" creationId="{F7A6706D-9D6F-E70D-CC51-FA4D34367D4A}"/>
          </ac:spMkLst>
        </pc:spChg>
        <pc:spChg chg="add del">
          <ac:chgData name="Delaa Aziz Rayene" userId="96e82959-5605-43d6-bb31-7c9da91bfd05" providerId="ADAL" clId="{D9E27A53-3C60-4092-8F1B-1314B31F9F9C}" dt="2024-10-16T03:04:30.680" v="167" actId="26606"/>
          <ac:spMkLst>
            <pc:docMk/>
            <pc:sldMk cId="199339837" sldId="290"/>
            <ac:spMk id="9" creationId="{C2554CA6-288E-4202-BC52-2E5A8F0C0AED}"/>
          </ac:spMkLst>
        </pc:spChg>
        <pc:spChg chg="add del mod">
          <ac:chgData name="Delaa Aziz Rayene" userId="96e82959-5605-43d6-bb31-7c9da91bfd05" providerId="ADAL" clId="{D9E27A53-3C60-4092-8F1B-1314B31F9F9C}" dt="2024-10-16T03:04:33.030" v="170" actId="22"/>
          <ac:spMkLst>
            <pc:docMk/>
            <pc:sldMk cId="199339837" sldId="290"/>
            <ac:spMk id="10" creationId="{AAA1C211-7AA7-EC6F-2AF3-F6FA68EBAFC2}"/>
          </ac:spMkLst>
        </pc:spChg>
        <pc:spChg chg="add del">
          <ac:chgData name="Delaa Aziz Rayene" userId="96e82959-5605-43d6-bb31-7c9da91bfd05" providerId="ADAL" clId="{D9E27A53-3C60-4092-8F1B-1314B31F9F9C}" dt="2024-10-16T03:04:30.680" v="167" actId="26606"/>
          <ac:spMkLst>
            <pc:docMk/>
            <pc:sldMk cId="199339837" sldId="290"/>
            <ac:spMk id="11" creationId="{B10BB131-AC8E-4A8E-A5D1-36260F720C3B}"/>
          </ac:spMkLst>
        </pc:spChg>
        <pc:spChg chg="add del">
          <ac:chgData name="Delaa Aziz Rayene" userId="96e82959-5605-43d6-bb31-7c9da91bfd05" providerId="ADAL" clId="{D9E27A53-3C60-4092-8F1B-1314B31F9F9C}" dt="2024-10-16T03:04:30.680" v="167" actId="26606"/>
          <ac:spMkLst>
            <pc:docMk/>
            <pc:sldMk cId="199339837" sldId="290"/>
            <ac:spMk id="13" creationId="{5B7778FC-632E-4DCA-A7CB-0D7731CCF970}"/>
          </ac:spMkLst>
        </pc:spChg>
        <pc:spChg chg="add del">
          <ac:chgData name="Delaa Aziz Rayene" userId="96e82959-5605-43d6-bb31-7c9da91bfd05" providerId="ADAL" clId="{D9E27A53-3C60-4092-8F1B-1314B31F9F9C}" dt="2024-10-16T03:04:30.680" v="167" actId="26606"/>
          <ac:spMkLst>
            <pc:docMk/>
            <pc:sldMk cId="199339837" sldId="290"/>
            <ac:spMk id="15" creationId="{FA23A907-97FB-4A8F-880A-DD77401C4296}"/>
          </ac:spMkLst>
        </pc:spChg>
        <pc:spChg chg="add del">
          <ac:chgData name="Delaa Aziz Rayene" userId="96e82959-5605-43d6-bb31-7c9da91bfd05" providerId="ADAL" clId="{D9E27A53-3C60-4092-8F1B-1314B31F9F9C}" dt="2024-10-16T03:04:33.290" v="171" actId="26606"/>
          <ac:spMkLst>
            <pc:docMk/>
            <pc:sldMk cId="199339837" sldId="290"/>
            <ac:spMk id="17" creationId="{2EB492CD-616E-47F8-933B-5E2D952A0593}"/>
          </ac:spMkLst>
        </pc:spChg>
        <pc:spChg chg="add del">
          <ac:chgData name="Delaa Aziz Rayene" userId="96e82959-5605-43d6-bb31-7c9da91bfd05" providerId="ADAL" clId="{D9E27A53-3C60-4092-8F1B-1314B31F9F9C}" dt="2024-10-16T03:04:33.290" v="171" actId="26606"/>
          <ac:spMkLst>
            <pc:docMk/>
            <pc:sldMk cId="199339837" sldId="290"/>
            <ac:spMk id="18" creationId="{59383CF9-23B5-4335-9B21-1791C4CF1C75}"/>
          </ac:spMkLst>
        </pc:spChg>
        <pc:spChg chg="add del">
          <ac:chgData name="Delaa Aziz Rayene" userId="96e82959-5605-43d6-bb31-7c9da91bfd05" providerId="ADAL" clId="{D9E27A53-3C60-4092-8F1B-1314B31F9F9C}" dt="2024-10-16T03:00:27.199" v="111" actId="26606"/>
          <ac:spMkLst>
            <pc:docMk/>
            <pc:sldMk cId="199339837" sldId="290"/>
            <ac:spMk id="19" creationId="{85A08321-F7AA-B849-A2F4-2F8F3355B237}"/>
          </ac:spMkLst>
        </pc:spChg>
        <pc:spChg chg="add del">
          <ac:chgData name="Delaa Aziz Rayene" userId="96e82959-5605-43d6-bb31-7c9da91bfd05" providerId="ADAL" clId="{D9E27A53-3C60-4092-8F1B-1314B31F9F9C}" dt="2024-10-16T03:04:33.290" v="171" actId="26606"/>
          <ac:spMkLst>
            <pc:docMk/>
            <pc:sldMk cId="199339837" sldId="290"/>
            <ac:spMk id="20" creationId="{0007FE00-9498-4706-B255-6437B0252C02}"/>
          </ac:spMkLst>
        </pc:spChg>
        <pc:spChg chg="add del">
          <ac:chgData name="Delaa Aziz Rayene" userId="96e82959-5605-43d6-bb31-7c9da91bfd05" providerId="ADAL" clId="{D9E27A53-3C60-4092-8F1B-1314B31F9F9C}" dt="2024-10-16T03:04:31.425" v="168" actId="22"/>
          <ac:spMkLst>
            <pc:docMk/>
            <pc:sldMk cId="199339837" sldId="290"/>
            <ac:spMk id="21" creationId="{73669113-457A-4BCB-AC64-4A76C3541796}"/>
          </ac:spMkLst>
        </pc:spChg>
        <pc:spChg chg="add del">
          <ac:chgData name="Delaa Aziz Rayene" userId="96e82959-5605-43d6-bb31-7c9da91bfd05" providerId="ADAL" clId="{D9E27A53-3C60-4092-8F1B-1314B31F9F9C}" dt="2024-10-16T03:00:27.199" v="111" actId="26606"/>
          <ac:spMkLst>
            <pc:docMk/>
            <pc:sldMk cId="199339837" sldId="290"/>
            <ac:spMk id="22" creationId="{2EB492CD-616E-47F8-933B-5E2D952A0593}"/>
          </ac:spMkLst>
        </pc:spChg>
        <pc:spChg chg="add del mod ord">
          <ac:chgData name="Delaa Aziz Rayene" userId="96e82959-5605-43d6-bb31-7c9da91bfd05" providerId="ADAL" clId="{D9E27A53-3C60-4092-8F1B-1314B31F9F9C}" dt="2024-10-16T03:34:13.387" v="253" actId="20577"/>
          <ac:spMkLst>
            <pc:docMk/>
            <pc:sldMk cId="199339837" sldId="290"/>
            <ac:spMk id="23" creationId="{7DA0724B-865D-DDB6-491D-84A54C116A59}"/>
          </ac:spMkLst>
        </pc:spChg>
        <pc:spChg chg="add del">
          <ac:chgData name="Delaa Aziz Rayene" userId="96e82959-5605-43d6-bb31-7c9da91bfd05" providerId="ADAL" clId="{D9E27A53-3C60-4092-8F1B-1314B31F9F9C}" dt="2024-10-16T03:00:27.199" v="111" actId="26606"/>
          <ac:spMkLst>
            <pc:docMk/>
            <pc:sldMk cId="199339837" sldId="290"/>
            <ac:spMk id="24" creationId="{59383CF9-23B5-4335-9B21-1791C4CF1C75}"/>
          </ac:spMkLst>
        </pc:spChg>
        <pc:spChg chg="add del">
          <ac:chgData name="Delaa Aziz Rayene" userId="96e82959-5605-43d6-bb31-7c9da91bfd05" providerId="ADAL" clId="{D9E27A53-3C60-4092-8F1B-1314B31F9F9C}" dt="2024-10-16T03:00:27.199" v="111" actId="26606"/>
          <ac:spMkLst>
            <pc:docMk/>
            <pc:sldMk cId="199339837" sldId="290"/>
            <ac:spMk id="26" creationId="{0007FE00-9498-4706-B255-6437B0252C02}"/>
          </ac:spMkLst>
        </pc:spChg>
        <pc:spChg chg="add del">
          <ac:chgData name="Delaa Aziz Rayene" userId="96e82959-5605-43d6-bb31-7c9da91bfd05" providerId="ADAL" clId="{D9E27A53-3C60-4092-8F1B-1314B31F9F9C}" dt="2024-10-16T03:06:21.359" v="176" actId="26606"/>
          <ac:spMkLst>
            <pc:docMk/>
            <pc:sldMk cId="199339837" sldId="290"/>
            <ac:spMk id="27" creationId="{21AC6A30-4F22-4C0F-B278-19C5B8A80C55}"/>
          </ac:spMkLst>
        </pc:spChg>
        <pc:spChg chg="add del">
          <ac:chgData name="Delaa Aziz Rayene" userId="96e82959-5605-43d6-bb31-7c9da91bfd05" providerId="ADAL" clId="{D9E27A53-3C60-4092-8F1B-1314B31F9F9C}" dt="2024-10-16T03:04:33.290" v="171" actId="26606"/>
          <ac:spMkLst>
            <pc:docMk/>
            <pc:sldMk cId="199339837" sldId="290"/>
            <ac:spMk id="29" creationId="{BB4335AD-65B1-44E4-90AF-264024FE4BD2}"/>
          </ac:spMkLst>
        </pc:spChg>
        <pc:spChg chg="add del">
          <ac:chgData name="Delaa Aziz Rayene" userId="96e82959-5605-43d6-bb31-7c9da91bfd05" providerId="ADAL" clId="{D9E27A53-3C60-4092-8F1B-1314B31F9F9C}" dt="2024-10-16T03:06:12.301" v="173" actId="26606"/>
          <ac:spMkLst>
            <pc:docMk/>
            <pc:sldMk cId="199339837" sldId="290"/>
            <ac:spMk id="30" creationId="{20366137-3DBB-4912-98D5-6727020207DE}"/>
          </ac:spMkLst>
        </pc:spChg>
        <pc:spChg chg="add del">
          <ac:chgData name="Delaa Aziz Rayene" userId="96e82959-5605-43d6-bb31-7c9da91bfd05" providerId="ADAL" clId="{D9E27A53-3C60-4092-8F1B-1314B31F9F9C}" dt="2024-10-16T03:04:05.320" v="145" actId="26606"/>
          <ac:spMkLst>
            <pc:docMk/>
            <pc:sldMk cId="199339837" sldId="290"/>
            <ac:spMk id="31" creationId="{0D7B6173-1D58-48E2-83CF-37350F315F75}"/>
          </ac:spMkLst>
        </pc:spChg>
        <pc:spChg chg="add del">
          <ac:chgData name="Delaa Aziz Rayene" userId="96e82959-5605-43d6-bb31-7c9da91bfd05" providerId="ADAL" clId="{D9E27A53-3C60-4092-8F1B-1314B31F9F9C}" dt="2024-10-16T03:04:05.320" v="145" actId="26606"/>
          <ac:spMkLst>
            <pc:docMk/>
            <pc:sldMk cId="199339837" sldId="290"/>
            <ac:spMk id="32" creationId="{2F36CA75-CFBF-4844-B719-8FE9EBADA9AF}"/>
          </ac:spMkLst>
        </pc:spChg>
        <pc:spChg chg="add del">
          <ac:chgData name="Delaa Aziz Rayene" userId="96e82959-5605-43d6-bb31-7c9da91bfd05" providerId="ADAL" clId="{D9E27A53-3C60-4092-8F1B-1314B31F9F9C}" dt="2024-10-16T03:04:05.320" v="145" actId="26606"/>
          <ac:spMkLst>
            <pc:docMk/>
            <pc:sldMk cId="199339837" sldId="290"/>
            <ac:spMk id="33" creationId="{3D4A84B9-E564-4DD0-97F8-DBF1C460C28A}"/>
          </ac:spMkLst>
        </pc:spChg>
        <pc:spChg chg="add del">
          <ac:chgData name="Delaa Aziz Rayene" userId="96e82959-5605-43d6-bb31-7c9da91bfd05" providerId="ADAL" clId="{D9E27A53-3C60-4092-8F1B-1314B31F9F9C}" dt="2024-10-16T03:03:10.976" v="129" actId="26606"/>
          <ac:spMkLst>
            <pc:docMk/>
            <pc:sldMk cId="199339837" sldId="290"/>
            <ac:spMk id="34" creationId="{55C01129-3453-464D-A870-ED71C6E89D60}"/>
          </ac:spMkLst>
        </pc:spChg>
        <pc:spChg chg="add del">
          <ac:chgData name="Delaa Aziz Rayene" userId="96e82959-5605-43d6-bb31-7c9da91bfd05" providerId="ADAL" clId="{D9E27A53-3C60-4092-8F1B-1314B31F9F9C}" dt="2024-10-16T03:03:10.976" v="129" actId="26606"/>
          <ac:spMkLst>
            <pc:docMk/>
            <pc:sldMk cId="199339837" sldId="290"/>
            <ac:spMk id="36" creationId="{9D2781A6-5C82-4764-B489-F9A599C0A7EB}"/>
          </ac:spMkLst>
        </pc:spChg>
        <pc:spChg chg="add del">
          <ac:chgData name="Delaa Aziz Rayene" userId="96e82959-5605-43d6-bb31-7c9da91bfd05" providerId="ADAL" clId="{D9E27A53-3C60-4092-8F1B-1314B31F9F9C}" dt="2024-10-16T03:04:05.320" v="145" actId="26606"/>
          <ac:spMkLst>
            <pc:docMk/>
            <pc:sldMk cId="199339837" sldId="290"/>
            <ac:spMk id="37" creationId="{102382E0-0A09-46AE-B955-B911CAFE7F00}"/>
          </ac:spMkLst>
        </pc:spChg>
        <pc:spChg chg="add del">
          <ac:chgData name="Delaa Aziz Rayene" userId="96e82959-5605-43d6-bb31-7c9da91bfd05" providerId="ADAL" clId="{D9E27A53-3C60-4092-8F1B-1314B31F9F9C}" dt="2024-10-16T03:03:25.767" v="131" actId="26606"/>
          <ac:spMkLst>
            <pc:docMk/>
            <pc:sldMk cId="199339837" sldId="290"/>
            <ac:spMk id="38" creationId="{6313CF8F-B436-401E-9575-DE0F8E8B5B17}"/>
          </ac:spMkLst>
        </pc:spChg>
        <pc:spChg chg="add del">
          <ac:chgData name="Delaa Aziz Rayene" userId="96e82959-5605-43d6-bb31-7c9da91bfd05" providerId="ADAL" clId="{D9E27A53-3C60-4092-8F1B-1314B31F9F9C}" dt="2024-10-16T03:03:25.767" v="131" actId="26606"/>
          <ac:spMkLst>
            <pc:docMk/>
            <pc:sldMk cId="199339837" sldId="290"/>
            <ac:spMk id="39" creationId="{63F5877B-98C7-49DD-83AB-0F6F57CB6543}"/>
          </ac:spMkLst>
        </pc:spChg>
        <pc:spChg chg="add del">
          <ac:chgData name="Delaa Aziz Rayene" userId="96e82959-5605-43d6-bb31-7c9da91bfd05" providerId="ADAL" clId="{D9E27A53-3C60-4092-8F1B-1314B31F9F9C}" dt="2024-10-16T03:03:25.767" v="131" actId="26606"/>
          <ac:spMkLst>
            <pc:docMk/>
            <pc:sldMk cId="199339837" sldId="290"/>
            <ac:spMk id="40" creationId="{2A38CFE9-C30A-4551-ACCB-D5808FBC39CD}"/>
          </ac:spMkLst>
        </pc:spChg>
        <pc:spChg chg="add del">
          <ac:chgData name="Delaa Aziz Rayene" userId="96e82959-5605-43d6-bb31-7c9da91bfd05" providerId="ADAL" clId="{D9E27A53-3C60-4092-8F1B-1314B31F9F9C}" dt="2024-10-16T03:03:25.767" v="131" actId="26606"/>
          <ac:spMkLst>
            <pc:docMk/>
            <pc:sldMk cId="199339837" sldId="290"/>
            <ac:spMk id="41" creationId="{4EA91930-66BC-4C41-B4F5-C31EB216F64B}"/>
          </ac:spMkLst>
        </pc:spChg>
        <pc:spChg chg="add del">
          <ac:chgData name="Delaa Aziz Rayene" userId="96e82959-5605-43d6-bb31-7c9da91bfd05" providerId="ADAL" clId="{D9E27A53-3C60-4092-8F1B-1314B31F9F9C}" dt="2024-10-16T03:03:25.767" v="131" actId="26606"/>
          <ac:spMkLst>
            <pc:docMk/>
            <pc:sldMk cId="199339837" sldId="290"/>
            <ac:spMk id="42" creationId="{67EF550F-47CE-4FB2-9DAC-12AD835C833D}"/>
          </ac:spMkLst>
        </pc:spChg>
        <pc:spChg chg="add del">
          <ac:chgData name="Delaa Aziz Rayene" userId="96e82959-5605-43d6-bb31-7c9da91bfd05" providerId="ADAL" clId="{D9E27A53-3C60-4092-8F1B-1314B31F9F9C}" dt="2024-10-16T03:04:05.320" v="145" actId="26606"/>
          <ac:spMkLst>
            <pc:docMk/>
            <pc:sldMk cId="199339837" sldId="290"/>
            <ac:spMk id="43" creationId="{7DE75D4A-0965-4973-BE75-DECCAC9A9614}"/>
          </ac:spMkLst>
        </pc:spChg>
        <pc:spChg chg="add del">
          <ac:chgData name="Delaa Aziz Rayene" userId="96e82959-5605-43d6-bb31-7c9da91bfd05" providerId="ADAL" clId="{D9E27A53-3C60-4092-8F1B-1314B31F9F9C}" dt="2024-10-16T03:03:30.453" v="133" actId="26606"/>
          <ac:spMkLst>
            <pc:docMk/>
            <pc:sldMk cId="199339837" sldId="290"/>
            <ac:spMk id="44" creationId="{4CBC69AF-AE9D-43C7-A183-244646418BB4}"/>
          </ac:spMkLst>
        </pc:spChg>
        <pc:spChg chg="add del">
          <ac:chgData name="Delaa Aziz Rayene" userId="96e82959-5605-43d6-bb31-7c9da91bfd05" providerId="ADAL" clId="{D9E27A53-3C60-4092-8F1B-1314B31F9F9C}" dt="2024-10-16T03:03:30.453" v="133" actId="26606"/>
          <ac:spMkLst>
            <pc:docMk/>
            <pc:sldMk cId="199339837" sldId="290"/>
            <ac:spMk id="45" creationId="{BE64232A-D912-4882-BF58-104918115741}"/>
          </ac:spMkLst>
        </pc:spChg>
        <pc:spChg chg="add del">
          <ac:chgData name="Delaa Aziz Rayene" userId="96e82959-5605-43d6-bb31-7c9da91bfd05" providerId="ADAL" clId="{D9E27A53-3C60-4092-8F1B-1314B31F9F9C}" dt="2024-10-16T03:03:30.453" v="133" actId="26606"/>
          <ac:spMkLst>
            <pc:docMk/>
            <pc:sldMk cId="199339837" sldId="290"/>
            <ac:spMk id="46" creationId="{E8E4E9D8-6D9C-4646-83A2-11844D84EAE4}"/>
          </ac:spMkLst>
        </pc:spChg>
        <pc:spChg chg="add del">
          <ac:chgData name="Delaa Aziz Rayene" userId="96e82959-5605-43d6-bb31-7c9da91bfd05" providerId="ADAL" clId="{D9E27A53-3C60-4092-8F1B-1314B31F9F9C}" dt="2024-10-16T03:04:08.824" v="147" actId="26606"/>
          <ac:spMkLst>
            <pc:docMk/>
            <pc:sldMk cId="199339837" sldId="290"/>
            <ac:spMk id="47" creationId="{C5278130-DFE0-457B-8698-88DF69019DDE}"/>
          </ac:spMkLst>
        </pc:spChg>
        <pc:spChg chg="add del">
          <ac:chgData name="Delaa Aziz Rayene" userId="96e82959-5605-43d6-bb31-7c9da91bfd05" providerId="ADAL" clId="{D9E27A53-3C60-4092-8F1B-1314B31F9F9C}" dt="2024-10-16T03:03:32.841" v="135" actId="26606"/>
          <ac:spMkLst>
            <pc:docMk/>
            <pc:sldMk cId="199339837" sldId="290"/>
            <ac:spMk id="48" creationId="{AA3EDD8B-F104-4A55-99F5-E4331DC45755}"/>
          </ac:spMkLst>
        </pc:spChg>
        <pc:spChg chg="add del">
          <ac:chgData name="Delaa Aziz Rayene" userId="96e82959-5605-43d6-bb31-7c9da91bfd05" providerId="ADAL" clId="{D9E27A53-3C60-4092-8F1B-1314B31F9F9C}" dt="2024-10-16T03:03:32.841" v="135" actId="26606"/>
          <ac:spMkLst>
            <pc:docMk/>
            <pc:sldMk cId="199339837" sldId="290"/>
            <ac:spMk id="49" creationId="{4AB268CE-4919-4272-9519-2BF1C993F1FB}"/>
          </ac:spMkLst>
        </pc:spChg>
        <pc:spChg chg="add del">
          <ac:chgData name="Delaa Aziz Rayene" userId="96e82959-5605-43d6-bb31-7c9da91bfd05" providerId="ADAL" clId="{D9E27A53-3C60-4092-8F1B-1314B31F9F9C}" dt="2024-10-16T03:03:32.841" v="135" actId="26606"/>
          <ac:spMkLst>
            <pc:docMk/>
            <pc:sldMk cId="199339837" sldId="290"/>
            <ac:spMk id="51" creationId="{CD3460B9-1ECC-431D-917D-DF335964EEB3}"/>
          </ac:spMkLst>
        </pc:spChg>
        <pc:spChg chg="add del">
          <ac:chgData name="Delaa Aziz Rayene" userId="96e82959-5605-43d6-bb31-7c9da91bfd05" providerId="ADAL" clId="{D9E27A53-3C60-4092-8F1B-1314B31F9F9C}" dt="2024-10-16T03:03:32.841" v="135" actId="26606"/>
          <ac:spMkLst>
            <pc:docMk/>
            <pc:sldMk cId="199339837" sldId="290"/>
            <ac:spMk id="52" creationId="{49119D18-CE20-4772-B1BA-33A0B5F992B4}"/>
          </ac:spMkLst>
        </pc:spChg>
        <pc:spChg chg="add del">
          <ac:chgData name="Delaa Aziz Rayene" userId="96e82959-5605-43d6-bb31-7c9da91bfd05" providerId="ADAL" clId="{D9E27A53-3C60-4092-8F1B-1314B31F9F9C}" dt="2024-10-16T03:04:08.824" v="147" actId="26606"/>
          <ac:spMkLst>
            <pc:docMk/>
            <pc:sldMk cId="199339837" sldId="290"/>
            <ac:spMk id="53" creationId="{2F99531B-1681-4D6E-BECB-18325B33A618}"/>
          </ac:spMkLst>
        </pc:spChg>
        <pc:spChg chg="add del">
          <ac:chgData name="Delaa Aziz Rayene" userId="96e82959-5605-43d6-bb31-7c9da91bfd05" providerId="ADAL" clId="{D9E27A53-3C60-4092-8F1B-1314B31F9F9C}" dt="2024-10-16T03:03:37.762" v="137" actId="26606"/>
          <ac:spMkLst>
            <pc:docMk/>
            <pc:sldMk cId="199339837" sldId="290"/>
            <ac:spMk id="54" creationId="{6D731904-7733-45B0-902C-289497204C19}"/>
          </ac:spMkLst>
        </pc:spChg>
        <pc:spChg chg="add del">
          <ac:chgData name="Delaa Aziz Rayene" userId="96e82959-5605-43d6-bb31-7c9da91bfd05" providerId="ADAL" clId="{D9E27A53-3C60-4092-8F1B-1314B31F9F9C}" dt="2024-10-16T03:03:37.762" v="137" actId="26606"/>
          <ac:spMkLst>
            <pc:docMk/>
            <pc:sldMk cId="199339837" sldId="290"/>
            <ac:spMk id="55" creationId="{504E6397-35D7-4AEC-9DA9-B7F6B12B88A5}"/>
          </ac:spMkLst>
        </pc:spChg>
        <pc:spChg chg="add del">
          <ac:chgData name="Delaa Aziz Rayene" userId="96e82959-5605-43d6-bb31-7c9da91bfd05" providerId="ADAL" clId="{D9E27A53-3C60-4092-8F1B-1314B31F9F9C}" dt="2024-10-16T03:03:37.762" v="137" actId="26606"/>
          <ac:spMkLst>
            <pc:docMk/>
            <pc:sldMk cId="199339837" sldId="290"/>
            <ac:spMk id="56" creationId="{62C5A04F-2AEB-4631-8314-A8B812E1EC8E}"/>
          </ac:spMkLst>
        </pc:spChg>
        <pc:spChg chg="add del">
          <ac:chgData name="Delaa Aziz Rayene" userId="96e82959-5605-43d6-bb31-7c9da91bfd05" providerId="ADAL" clId="{D9E27A53-3C60-4092-8F1B-1314B31F9F9C}" dt="2024-10-16T03:03:37.762" v="137" actId="26606"/>
          <ac:spMkLst>
            <pc:docMk/>
            <pc:sldMk cId="199339837" sldId="290"/>
            <ac:spMk id="57" creationId="{4B2B1C70-BF3F-41BD-871B-63D8F911F77B}"/>
          </ac:spMkLst>
        </pc:spChg>
        <pc:spChg chg="add del">
          <ac:chgData name="Delaa Aziz Rayene" userId="96e82959-5605-43d6-bb31-7c9da91bfd05" providerId="ADAL" clId="{D9E27A53-3C60-4092-8F1B-1314B31F9F9C}" dt="2024-10-16T03:04:08.824" v="147" actId="26606"/>
          <ac:spMkLst>
            <pc:docMk/>
            <pc:sldMk cId="199339837" sldId="290"/>
            <ac:spMk id="58" creationId="{B908E8DC-1025-4FCC-873D-DC5C2ADEF3B2}"/>
          </ac:spMkLst>
        </pc:spChg>
        <pc:spChg chg="add del">
          <ac:chgData name="Delaa Aziz Rayene" userId="96e82959-5605-43d6-bb31-7c9da91bfd05" providerId="ADAL" clId="{D9E27A53-3C60-4092-8F1B-1314B31F9F9C}" dt="2024-10-16T03:03:40.445" v="139" actId="26606"/>
          <ac:spMkLst>
            <pc:docMk/>
            <pc:sldMk cId="199339837" sldId="290"/>
            <ac:spMk id="59" creationId="{E3D705D9-7390-4F7B-9D62-039F3DCA3078}"/>
          </ac:spMkLst>
        </pc:spChg>
        <pc:spChg chg="add del">
          <ac:chgData name="Delaa Aziz Rayene" userId="96e82959-5605-43d6-bb31-7c9da91bfd05" providerId="ADAL" clId="{D9E27A53-3C60-4092-8F1B-1314B31F9F9C}" dt="2024-10-16T03:03:40.445" v="139" actId="26606"/>
          <ac:spMkLst>
            <pc:docMk/>
            <pc:sldMk cId="199339837" sldId="290"/>
            <ac:spMk id="60" creationId="{588716B6-19BA-4C13-A3E6-380170A88D2E}"/>
          </ac:spMkLst>
        </pc:spChg>
        <pc:spChg chg="add del">
          <ac:chgData name="Delaa Aziz Rayene" userId="96e82959-5605-43d6-bb31-7c9da91bfd05" providerId="ADAL" clId="{D9E27A53-3C60-4092-8F1B-1314B31F9F9C}" dt="2024-10-16T03:03:52.885" v="141" actId="26606"/>
          <ac:spMkLst>
            <pc:docMk/>
            <pc:sldMk cId="199339837" sldId="290"/>
            <ac:spMk id="62" creationId="{20366137-3DBB-4912-98D5-6727020207DE}"/>
          </ac:spMkLst>
        </pc:spChg>
        <pc:spChg chg="add del">
          <ac:chgData name="Delaa Aziz Rayene" userId="96e82959-5605-43d6-bb31-7c9da91bfd05" providerId="ADAL" clId="{D9E27A53-3C60-4092-8F1B-1314B31F9F9C}" dt="2024-10-16T03:03:52.885" v="141" actId="26606"/>
          <ac:spMkLst>
            <pc:docMk/>
            <pc:sldMk cId="199339837" sldId="290"/>
            <ac:spMk id="63" creationId="{5D28D1CE-5BF4-45B7-8D6D-B31A3198079C}"/>
          </ac:spMkLst>
        </pc:spChg>
        <pc:spChg chg="add del">
          <ac:chgData name="Delaa Aziz Rayene" userId="96e82959-5605-43d6-bb31-7c9da91bfd05" providerId="ADAL" clId="{D9E27A53-3C60-4092-8F1B-1314B31F9F9C}" dt="2024-10-16T03:04:08.824" v="147" actId="26606"/>
          <ac:spMkLst>
            <pc:docMk/>
            <pc:sldMk cId="199339837" sldId="290"/>
            <ac:spMk id="64" creationId="{9B57D9A5-B0E6-43E8-854F-D4931B715AD7}"/>
          </ac:spMkLst>
        </pc:spChg>
        <pc:spChg chg="add del">
          <ac:chgData name="Delaa Aziz Rayene" userId="96e82959-5605-43d6-bb31-7c9da91bfd05" providerId="ADAL" clId="{D9E27A53-3C60-4092-8F1B-1314B31F9F9C}" dt="2024-10-16T03:03:57.958" v="143" actId="26606"/>
          <ac:spMkLst>
            <pc:docMk/>
            <pc:sldMk cId="199339837" sldId="290"/>
            <ac:spMk id="65" creationId="{0D7B6173-1D58-48E2-83CF-37350F315F75}"/>
          </ac:spMkLst>
        </pc:spChg>
        <pc:spChg chg="add del">
          <ac:chgData name="Delaa Aziz Rayene" userId="96e82959-5605-43d6-bb31-7c9da91bfd05" providerId="ADAL" clId="{D9E27A53-3C60-4092-8F1B-1314B31F9F9C}" dt="2024-10-16T03:03:57.958" v="143" actId="26606"/>
          <ac:spMkLst>
            <pc:docMk/>
            <pc:sldMk cId="199339837" sldId="290"/>
            <ac:spMk id="66" creationId="{2F36CA75-CFBF-4844-B719-8FE9EBADA9AF}"/>
          </ac:spMkLst>
        </pc:spChg>
        <pc:spChg chg="add del">
          <ac:chgData name="Delaa Aziz Rayene" userId="96e82959-5605-43d6-bb31-7c9da91bfd05" providerId="ADAL" clId="{D9E27A53-3C60-4092-8F1B-1314B31F9F9C}" dt="2024-10-16T03:03:57.958" v="143" actId="26606"/>
          <ac:spMkLst>
            <pc:docMk/>
            <pc:sldMk cId="199339837" sldId="290"/>
            <ac:spMk id="67" creationId="{3D4A84B9-E564-4DD0-97F8-DBF1C460C28A}"/>
          </ac:spMkLst>
        </pc:spChg>
        <pc:spChg chg="add del">
          <ac:chgData name="Delaa Aziz Rayene" userId="96e82959-5605-43d6-bb31-7c9da91bfd05" providerId="ADAL" clId="{D9E27A53-3C60-4092-8F1B-1314B31F9F9C}" dt="2024-10-16T03:03:57.958" v="143" actId="26606"/>
          <ac:spMkLst>
            <pc:docMk/>
            <pc:sldMk cId="199339837" sldId="290"/>
            <ac:spMk id="69" creationId="{102382E0-0A09-46AE-B955-B911CAFE7F00}"/>
          </ac:spMkLst>
        </pc:spChg>
        <pc:spChg chg="add del">
          <ac:chgData name="Delaa Aziz Rayene" userId="96e82959-5605-43d6-bb31-7c9da91bfd05" providerId="ADAL" clId="{D9E27A53-3C60-4092-8F1B-1314B31F9F9C}" dt="2024-10-16T03:03:57.958" v="143" actId="26606"/>
          <ac:spMkLst>
            <pc:docMk/>
            <pc:sldMk cId="199339837" sldId="290"/>
            <ac:spMk id="70" creationId="{7DE75D4A-0965-4973-BE75-DECCAC9A9614}"/>
          </ac:spMkLst>
        </pc:spChg>
        <pc:spChg chg="add del">
          <ac:chgData name="Delaa Aziz Rayene" userId="96e82959-5605-43d6-bb31-7c9da91bfd05" providerId="ADAL" clId="{D9E27A53-3C60-4092-8F1B-1314B31F9F9C}" dt="2024-10-16T03:06:12.301" v="173" actId="26606"/>
          <ac:spMkLst>
            <pc:docMk/>
            <pc:sldMk cId="199339837" sldId="290"/>
            <ac:spMk id="72" creationId="{5D28D1CE-5BF4-45B7-8D6D-B31A3198079C}"/>
          </ac:spMkLst>
        </pc:spChg>
        <pc:spChg chg="add del">
          <ac:chgData name="Delaa Aziz Rayene" userId="96e82959-5605-43d6-bb31-7c9da91bfd05" providerId="ADAL" clId="{D9E27A53-3C60-4092-8F1B-1314B31F9F9C}" dt="2024-10-16T03:04:12.498" v="149" actId="26606"/>
          <ac:spMkLst>
            <pc:docMk/>
            <pc:sldMk cId="199339837" sldId="290"/>
            <ac:spMk id="73" creationId="{55C01129-3453-464D-A870-ED71C6E89D60}"/>
          </ac:spMkLst>
        </pc:spChg>
        <pc:spChg chg="add del">
          <ac:chgData name="Delaa Aziz Rayene" userId="96e82959-5605-43d6-bb31-7c9da91bfd05" providerId="ADAL" clId="{D9E27A53-3C60-4092-8F1B-1314B31F9F9C}" dt="2024-10-16T03:04:12.498" v="149" actId="26606"/>
          <ac:spMkLst>
            <pc:docMk/>
            <pc:sldMk cId="199339837" sldId="290"/>
            <ac:spMk id="74" creationId="{9D2781A6-5C82-4764-B489-F9A599C0A7EB}"/>
          </ac:spMkLst>
        </pc:spChg>
        <pc:spChg chg="add del">
          <ac:chgData name="Delaa Aziz Rayene" userId="96e82959-5605-43d6-bb31-7c9da91bfd05" providerId="ADAL" clId="{D9E27A53-3C60-4092-8F1B-1314B31F9F9C}" dt="2024-10-16T03:06:21.352" v="175" actId="26606"/>
          <ac:spMkLst>
            <pc:docMk/>
            <pc:sldMk cId="199339837" sldId="290"/>
            <ac:spMk id="75" creationId="{4CBC69AF-AE9D-43C7-A183-244646418BB4}"/>
          </ac:spMkLst>
        </pc:spChg>
        <pc:spChg chg="add del">
          <ac:chgData name="Delaa Aziz Rayene" userId="96e82959-5605-43d6-bb31-7c9da91bfd05" providerId="ADAL" clId="{D9E27A53-3C60-4092-8F1B-1314B31F9F9C}" dt="2024-10-16T03:04:13.909" v="151" actId="26606"/>
          <ac:spMkLst>
            <pc:docMk/>
            <pc:sldMk cId="199339837" sldId="290"/>
            <ac:spMk id="76" creationId="{61293230-B0F6-45B1-96D1-13D18E242995}"/>
          </ac:spMkLst>
        </pc:spChg>
        <pc:spChg chg="add del">
          <ac:chgData name="Delaa Aziz Rayene" userId="96e82959-5605-43d6-bb31-7c9da91bfd05" providerId="ADAL" clId="{D9E27A53-3C60-4092-8F1B-1314B31F9F9C}" dt="2024-10-16T03:04:13.909" v="151" actId="26606"/>
          <ac:spMkLst>
            <pc:docMk/>
            <pc:sldMk cId="199339837" sldId="290"/>
            <ac:spMk id="77" creationId="{0A1E0707-4985-454B-ACE0-4855BB55875E}"/>
          </ac:spMkLst>
        </pc:spChg>
        <pc:spChg chg="add del">
          <ac:chgData name="Delaa Aziz Rayene" userId="96e82959-5605-43d6-bb31-7c9da91bfd05" providerId="ADAL" clId="{D9E27A53-3C60-4092-8F1B-1314B31F9F9C}" dt="2024-10-16T03:06:21.352" v="175" actId="26606"/>
          <ac:spMkLst>
            <pc:docMk/>
            <pc:sldMk cId="199339837" sldId="290"/>
            <ac:spMk id="78" creationId="{BE64232A-D912-4882-BF58-104918115741}"/>
          </ac:spMkLst>
        </pc:spChg>
        <pc:spChg chg="add del">
          <ac:chgData name="Delaa Aziz Rayene" userId="96e82959-5605-43d6-bb31-7c9da91bfd05" providerId="ADAL" clId="{D9E27A53-3C60-4092-8F1B-1314B31F9F9C}" dt="2024-10-16T03:06:21.352" v="175" actId="26606"/>
          <ac:spMkLst>
            <pc:docMk/>
            <pc:sldMk cId="199339837" sldId="290"/>
            <ac:spMk id="80" creationId="{E8E4E9D8-6D9C-4646-83A2-11844D84EAE4}"/>
          </ac:spMkLst>
        </pc:spChg>
        <pc:spChg chg="add del">
          <ac:chgData name="Delaa Aziz Rayene" userId="96e82959-5605-43d6-bb31-7c9da91bfd05" providerId="ADAL" clId="{D9E27A53-3C60-4092-8F1B-1314B31F9F9C}" dt="2024-10-16T03:06:35.945" v="182" actId="26606"/>
          <ac:spMkLst>
            <pc:docMk/>
            <pc:sldMk cId="199339837" sldId="290"/>
            <ac:spMk id="82" creationId="{C3896A03-3945-419A-B66B-4EE266EDD152}"/>
          </ac:spMkLst>
        </pc:spChg>
        <pc:spChg chg="add del">
          <ac:chgData name="Delaa Aziz Rayene" userId="96e82959-5605-43d6-bb31-7c9da91bfd05" providerId="ADAL" clId="{D9E27A53-3C60-4092-8F1B-1314B31F9F9C}" dt="2024-10-16T03:04:21.846" v="155" actId="26606"/>
          <ac:spMkLst>
            <pc:docMk/>
            <pc:sldMk cId="199339837" sldId="290"/>
            <ac:spMk id="83" creationId="{20366137-3DBB-4912-98D5-6727020207DE}"/>
          </ac:spMkLst>
        </pc:spChg>
        <pc:spChg chg="add del">
          <ac:chgData name="Delaa Aziz Rayene" userId="96e82959-5605-43d6-bb31-7c9da91bfd05" providerId="ADAL" clId="{D9E27A53-3C60-4092-8F1B-1314B31F9F9C}" dt="2024-10-16T03:04:21.846" v="155" actId="26606"/>
          <ac:spMkLst>
            <pc:docMk/>
            <pc:sldMk cId="199339837" sldId="290"/>
            <ac:spMk id="84" creationId="{5D28D1CE-5BF4-45B7-8D6D-B31A3198079C}"/>
          </ac:spMkLst>
        </pc:spChg>
        <pc:spChg chg="add del">
          <ac:chgData name="Delaa Aziz Rayene" userId="96e82959-5605-43d6-bb31-7c9da91bfd05" providerId="ADAL" clId="{D9E27A53-3C60-4092-8F1B-1314B31F9F9C}" dt="2024-10-16T03:06:35.945" v="182" actId="26606"/>
          <ac:spMkLst>
            <pc:docMk/>
            <pc:sldMk cId="199339837" sldId="290"/>
            <ac:spMk id="85" creationId="{B34F5AD2-EDBD-4BBD-A55C-EAFFD0C7097A}"/>
          </ac:spMkLst>
        </pc:spChg>
        <pc:spChg chg="add del">
          <ac:chgData name="Delaa Aziz Rayene" userId="96e82959-5605-43d6-bb31-7c9da91bfd05" providerId="ADAL" clId="{D9E27A53-3C60-4092-8F1B-1314B31F9F9C}" dt="2024-10-16T03:04:23.268" v="157" actId="26606"/>
          <ac:spMkLst>
            <pc:docMk/>
            <pc:sldMk cId="199339837" sldId="290"/>
            <ac:spMk id="86" creationId="{F225567B-E114-46F0-8CF0-0279C898D78D}"/>
          </ac:spMkLst>
        </pc:spChg>
        <pc:spChg chg="add del">
          <ac:chgData name="Delaa Aziz Rayene" userId="96e82959-5605-43d6-bb31-7c9da91bfd05" providerId="ADAL" clId="{D9E27A53-3C60-4092-8F1B-1314B31F9F9C}" dt="2024-10-16T03:04:23.268" v="157" actId="26606"/>
          <ac:spMkLst>
            <pc:docMk/>
            <pc:sldMk cId="199339837" sldId="290"/>
            <ac:spMk id="88" creationId="{BDD7D857-3669-4A00-841C-A76022B894C5}"/>
          </ac:spMkLst>
        </pc:spChg>
        <pc:spChg chg="add del">
          <ac:chgData name="Delaa Aziz Rayene" userId="96e82959-5605-43d6-bb31-7c9da91bfd05" providerId="ADAL" clId="{D9E27A53-3C60-4092-8F1B-1314B31F9F9C}" dt="2024-10-16T03:04:23.268" v="157" actId="26606"/>
          <ac:spMkLst>
            <pc:docMk/>
            <pc:sldMk cId="199339837" sldId="290"/>
            <ac:spMk id="89" creationId="{1F4F01AD-63CD-4D72-B088-D0BAA62C3B9B}"/>
          </ac:spMkLst>
        </pc:spChg>
        <pc:spChg chg="add del">
          <ac:chgData name="Delaa Aziz Rayene" userId="96e82959-5605-43d6-bb31-7c9da91bfd05" providerId="ADAL" clId="{D9E27A53-3C60-4092-8F1B-1314B31F9F9C}" dt="2024-10-16T03:06:35.945" v="182" actId="26606"/>
          <ac:spMkLst>
            <pc:docMk/>
            <pc:sldMk cId="199339837" sldId="290"/>
            <ac:spMk id="90" creationId="{BD52E922-2005-48D5-B9D6-27DAFF7653E9}"/>
          </ac:spMkLst>
        </pc:spChg>
        <pc:spChg chg="add del">
          <ac:chgData name="Delaa Aziz Rayene" userId="96e82959-5605-43d6-bb31-7c9da91bfd05" providerId="ADAL" clId="{D9E27A53-3C60-4092-8F1B-1314B31F9F9C}" dt="2024-10-16T03:04:24.803" v="159" actId="26606"/>
          <ac:spMkLst>
            <pc:docMk/>
            <pc:sldMk cId="199339837" sldId="290"/>
            <ac:spMk id="91" creationId="{C5278130-DFE0-457B-8698-88DF69019DDE}"/>
          </ac:spMkLst>
        </pc:spChg>
        <pc:spChg chg="add del">
          <ac:chgData name="Delaa Aziz Rayene" userId="96e82959-5605-43d6-bb31-7c9da91bfd05" providerId="ADAL" clId="{D9E27A53-3C60-4092-8F1B-1314B31F9F9C}" dt="2024-10-16T03:04:24.803" v="159" actId="26606"/>
          <ac:spMkLst>
            <pc:docMk/>
            <pc:sldMk cId="199339837" sldId="290"/>
            <ac:spMk id="92" creationId="{2F99531B-1681-4D6E-BECB-18325B33A618}"/>
          </ac:spMkLst>
        </pc:spChg>
        <pc:spChg chg="add del">
          <ac:chgData name="Delaa Aziz Rayene" userId="96e82959-5605-43d6-bb31-7c9da91bfd05" providerId="ADAL" clId="{D9E27A53-3C60-4092-8F1B-1314B31F9F9C}" dt="2024-10-16T03:04:24.803" v="159" actId="26606"/>
          <ac:spMkLst>
            <pc:docMk/>
            <pc:sldMk cId="199339837" sldId="290"/>
            <ac:spMk id="93" creationId="{2A80AE89-C471-4714-84F4-9F4010BB200F}"/>
          </ac:spMkLst>
        </pc:spChg>
        <pc:spChg chg="add del">
          <ac:chgData name="Delaa Aziz Rayene" userId="96e82959-5605-43d6-bb31-7c9da91bfd05" providerId="ADAL" clId="{D9E27A53-3C60-4092-8F1B-1314B31F9F9C}" dt="2024-10-16T03:04:24.803" v="159" actId="26606"/>
          <ac:spMkLst>
            <pc:docMk/>
            <pc:sldMk cId="199339837" sldId="290"/>
            <ac:spMk id="95" creationId="{9B57D9A5-B0E6-43E8-854F-D4931B715AD7}"/>
          </ac:spMkLst>
        </pc:spChg>
        <pc:spChg chg="add del">
          <ac:chgData name="Delaa Aziz Rayene" userId="96e82959-5605-43d6-bb31-7c9da91bfd05" providerId="ADAL" clId="{D9E27A53-3C60-4092-8F1B-1314B31F9F9C}" dt="2024-10-16T03:06:34.698" v="179" actId="26606"/>
          <ac:spMkLst>
            <pc:docMk/>
            <pc:sldMk cId="199339837" sldId="290"/>
            <ac:spMk id="97" creationId="{4EA91930-66BC-4C41-B4F5-C31EB216F64B}"/>
          </ac:spMkLst>
        </pc:spChg>
        <pc:spChg chg="add del">
          <ac:chgData name="Delaa Aziz Rayene" userId="96e82959-5605-43d6-bb31-7c9da91bfd05" providerId="ADAL" clId="{D9E27A53-3C60-4092-8F1B-1314B31F9F9C}" dt="2024-10-16T03:06:34.698" v="179" actId="26606"/>
          <ac:spMkLst>
            <pc:docMk/>
            <pc:sldMk cId="199339837" sldId="290"/>
            <ac:spMk id="98" creationId="{63F5877B-98C7-49DD-83AB-0F6F57CB6543}"/>
          </ac:spMkLst>
        </pc:spChg>
        <pc:spChg chg="add del">
          <ac:chgData name="Delaa Aziz Rayene" userId="96e82959-5605-43d6-bb31-7c9da91bfd05" providerId="ADAL" clId="{D9E27A53-3C60-4092-8F1B-1314B31F9F9C}" dt="2024-10-16T03:06:34.698" v="179" actId="26606"/>
          <ac:spMkLst>
            <pc:docMk/>
            <pc:sldMk cId="199339837" sldId="290"/>
            <ac:spMk id="99" creationId="{6313CF8F-B436-401E-9575-DE0F8E8B5B17}"/>
          </ac:spMkLst>
        </pc:spChg>
        <pc:spChg chg="add del">
          <ac:chgData name="Delaa Aziz Rayene" userId="96e82959-5605-43d6-bb31-7c9da91bfd05" providerId="ADAL" clId="{D9E27A53-3C60-4092-8F1B-1314B31F9F9C}" dt="2024-10-16T03:06:34.698" v="179" actId="26606"/>
          <ac:spMkLst>
            <pc:docMk/>
            <pc:sldMk cId="199339837" sldId="290"/>
            <ac:spMk id="101" creationId="{2A38CFE9-C30A-4551-ACCB-D5808FBC39CD}"/>
          </ac:spMkLst>
        </pc:spChg>
        <pc:spChg chg="add del">
          <ac:chgData name="Delaa Aziz Rayene" userId="96e82959-5605-43d6-bb31-7c9da91bfd05" providerId="ADAL" clId="{D9E27A53-3C60-4092-8F1B-1314B31F9F9C}" dt="2024-10-16T03:06:34.698" v="179" actId="26606"/>
          <ac:spMkLst>
            <pc:docMk/>
            <pc:sldMk cId="199339837" sldId="290"/>
            <ac:spMk id="103" creationId="{67EF550F-47CE-4FB2-9DAC-12AD835C833D}"/>
          </ac:spMkLst>
        </pc:spChg>
        <pc:spChg chg="add del">
          <ac:chgData name="Delaa Aziz Rayene" userId="96e82959-5605-43d6-bb31-7c9da91bfd05" providerId="ADAL" clId="{D9E27A53-3C60-4092-8F1B-1314B31F9F9C}" dt="2024-10-16T03:06:35.937" v="181" actId="26606"/>
          <ac:spMkLst>
            <pc:docMk/>
            <pc:sldMk cId="199339837" sldId="290"/>
            <ac:spMk id="105" creationId="{C3896A03-3945-419A-B66B-4EE266EDD152}"/>
          </ac:spMkLst>
        </pc:spChg>
        <pc:spChg chg="add del">
          <ac:chgData name="Delaa Aziz Rayene" userId="96e82959-5605-43d6-bb31-7c9da91bfd05" providerId="ADAL" clId="{D9E27A53-3C60-4092-8F1B-1314B31F9F9C}" dt="2024-10-16T03:06:35.937" v="181" actId="26606"/>
          <ac:spMkLst>
            <pc:docMk/>
            <pc:sldMk cId="199339837" sldId="290"/>
            <ac:spMk id="106" creationId="{B34F5AD2-EDBD-4BBD-A55C-EAFFD0C7097A}"/>
          </ac:spMkLst>
        </pc:spChg>
        <pc:spChg chg="add del">
          <ac:chgData name="Delaa Aziz Rayene" userId="96e82959-5605-43d6-bb31-7c9da91bfd05" providerId="ADAL" clId="{D9E27A53-3C60-4092-8F1B-1314B31F9F9C}" dt="2024-10-16T03:06:35.937" v="181" actId="26606"/>
          <ac:spMkLst>
            <pc:docMk/>
            <pc:sldMk cId="199339837" sldId="290"/>
            <ac:spMk id="107" creationId="{BA1DA2A5-942C-46AA-93BE-B542B76A3583}"/>
          </ac:spMkLst>
        </pc:spChg>
        <pc:spChg chg="add del">
          <ac:chgData name="Delaa Aziz Rayene" userId="96e82959-5605-43d6-bb31-7c9da91bfd05" providerId="ADAL" clId="{D9E27A53-3C60-4092-8F1B-1314B31F9F9C}" dt="2024-10-16T03:07:34.542" v="191" actId="26606"/>
          <ac:spMkLst>
            <pc:docMk/>
            <pc:sldMk cId="199339837" sldId="290"/>
            <ac:spMk id="109" creationId="{61293230-B0F6-45B1-96D1-13D18E242995}"/>
          </ac:spMkLst>
        </pc:spChg>
        <pc:spChg chg="add del">
          <ac:chgData name="Delaa Aziz Rayene" userId="96e82959-5605-43d6-bb31-7c9da91bfd05" providerId="ADAL" clId="{D9E27A53-3C60-4092-8F1B-1314B31F9F9C}" dt="2024-10-16T03:07:34.542" v="191" actId="26606"/>
          <ac:spMkLst>
            <pc:docMk/>
            <pc:sldMk cId="199339837" sldId="290"/>
            <ac:spMk id="110" creationId="{0A1E0707-4985-454B-ACE0-4855BB55875E}"/>
          </ac:spMkLst>
        </pc:spChg>
        <pc:spChg chg="add del">
          <ac:chgData name="Delaa Aziz Rayene" userId="96e82959-5605-43d6-bb31-7c9da91bfd05" providerId="ADAL" clId="{D9E27A53-3C60-4092-8F1B-1314B31F9F9C}" dt="2024-10-16T03:24:39.897" v="205" actId="26606"/>
          <ac:spMkLst>
            <pc:docMk/>
            <pc:sldMk cId="199339837" sldId="290"/>
            <ac:spMk id="115" creationId="{61293230-B0F6-45B1-96D1-13D18E242995}"/>
          </ac:spMkLst>
        </pc:spChg>
        <pc:spChg chg="add del">
          <ac:chgData name="Delaa Aziz Rayene" userId="96e82959-5605-43d6-bb31-7c9da91bfd05" providerId="ADAL" clId="{D9E27A53-3C60-4092-8F1B-1314B31F9F9C}" dt="2024-10-16T03:24:39.897" v="205" actId="26606"/>
          <ac:spMkLst>
            <pc:docMk/>
            <pc:sldMk cId="199339837" sldId="290"/>
            <ac:spMk id="117" creationId="{0A1E0707-4985-454B-ACE0-4855BB55875E}"/>
          </ac:spMkLst>
        </pc:spChg>
        <pc:spChg chg="add del">
          <ac:chgData name="Delaa Aziz Rayene" userId="96e82959-5605-43d6-bb31-7c9da91bfd05" providerId="ADAL" clId="{D9E27A53-3C60-4092-8F1B-1314B31F9F9C}" dt="2024-10-16T03:27:08.814" v="213" actId="26606"/>
          <ac:spMkLst>
            <pc:docMk/>
            <pc:sldMk cId="199339837" sldId="290"/>
            <ac:spMk id="122" creationId="{61293230-B0F6-45B1-96D1-13D18E242995}"/>
          </ac:spMkLst>
        </pc:spChg>
        <pc:spChg chg="add del">
          <ac:chgData name="Delaa Aziz Rayene" userId="96e82959-5605-43d6-bb31-7c9da91bfd05" providerId="ADAL" clId="{D9E27A53-3C60-4092-8F1B-1314B31F9F9C}" dt="2024-10-16T03:27:08.814" v="213" actId="26606"/>
          <ac:spMkLst>
            <pc:docMk/>
            <pc:sldMk cId="199339837" sldId="290"/>
            <ac:spMk id="124" creationId="{0A1E0707-4985-454B-ACE0-4855BB55875E}"/>
          </ac:spMkLst>
        </pc:spChg>
        <pc:spChg chg="add del">
          <ac:chgData name="Delaa Aziz Rayene" userId="96e82959-5605-43d6-bb31-7c9da91bfd05" providerId="ADAL" clId="{D9E27A53-3C60-4092-8F1B-1314B31F9F9C}" dt="2024-10-16T03:28:25.248" v="219" actId="26606"/>
          <ac:spMkLst>
            <pc:docMk/>
            <pc:sldMk cId="199339837" sldId="290"/>
            <ac:spMk id="129" creationId="{61293230-B0F6-45B1-96D1-13D18E242995}"/>
          </ac:spMkLst>
        </pc:spChg>
        <pc:spChg chg="add del">
          <ac:chgData name="Delaa Aziz Rayene" userId="96e82959-5605-43d6-bb31-7c9da91bfd05" providerId="ADAL" clId="{D9E27A53-3C60-4092-8F1B-1314B31F9F9C}" dt="2024-10-16T03:28:25.248" v="219" actId="26606"/>
          <ac:spMkLst>
            <pc:docMk/>
            <pc:sldMk cId="199339837" sldId="290"/>
            <ac:spMk id="131" creationId="{0A1E0707-4985-454B-ACE0-4855BB55875E}"/>
          </ac:spMkLst>
        </pc:spChg>
        <pc:spChg chg="add">
          <ac:chgData name="Delaa Aziz Rayene" userId="96e82959-5605-43d6-bb31-7c9da91bfd05" providerId="ADAL" clId="{D9E27A53-3C60-4092-8F1B-1314B31F9F9C}" dt="2024-10-16T03:28:25.248" v="219" actId="26606"/>
          <ac:spMkLst>
            <pc:docMk/>
            <pc:sldMk cId="199339837" sldId="290"/>
            <ac:spMk id="133" creationId="{61293230-B0F6-45B1-96D1-13D18E242995}"/>
          </ac:spMkLst>
        </pc:spChg>
        <pc:spChg chg="add">
          <ac:chgData name="Delaa Aziz Rayene" userId="96e82959-5605-43d6-bb31-7c9da91bfd05" providerId="ADAL" clId="{D9E27A53-3C60-4092-8F1B-1314B31F9F9C}" dt="2024-10-16T03:28:25.248" v="219" actId="26606"/>
          <ac:spMkLst>
            <pc:docMk/>
            <pc:sldMk cId="199339837" sldId="290"/>
            <ac:spMk id="134" creationId="{0A1E0707-4985-454B-ACE0-4855BB55875E}"/>
          </ac:spMkLst>
        </pc:spChg>
        <pc:spChg chg="add del">
          <ac:chgData name="Delaa Aziz Rayene" userId="96e82959-5605-43d6-bb31-7c9da91bfd05" providerId="ADAL" clId="{D9E27A53-3C60-4092-8F1B-1314B31F9F9C}" dt="2024-10-16T03:28:16.437" v="217" actId="26606"/>
          <ac:spMkLst>
            <pc:docMk/>
            <pc:sldMk cId="199339837" sldId="290"/>
            <ac:spMk id="136" creationId="{61293230-B0F6-45B1-96D1-13D18E242995}"/>
          </ac:spMkLst>
        </pc:spChg>
        <pc:spChg chg="add del">
          <ac:chgData name="Delaa Aziz Rayene" userId="96e82959-5605-43d6-bb31-7c9da91bfd05" providerId="ADAL" clId="{D9E27A53-3C60-4092-8F1B-1314B31F9F9C}" dt="2024-10-16T03:28:16.437" v="217" actId="26606"/>
          <ac:spMkLst>
            <pc:docMk/>
            <pc:sldMk cId="199339837" sldId="290"/>
            <ac:spMk id="138" creationId="{0A1E0707-4985-454B-ACE0-4855BB55875E}"/>
          </ac:spMkLst>
        </pc:spChg>
        <pc:grpChg chg="add del">
          <ac:chgData name="Delaa Aziz Rayene" userId="96e82959-5605-43d6-bb31-7c9da91bfd05" providerId="ADAL" clId="{D9E27A53-3C60-4092-8F1B-1314B31F9F9C}" dt="2024-10-16T03:04:20.264" v="153" actId="26606"/>
          <ac:grpSpMkLst>
            <pc:docMk/>
            <pc:sldMk cId="199339837" sldId="290"/>
            <ac:grpSpMk id="79" creationId="{12B241C5-7E45-AD52-638D-31E8FD2BC181}"/>
          </ac:grpSpMkLst>
        </pc:grpChg>
        <pc:picChg chg="add del mod ord">
          <ac:chgData name="Delaa Aziz Rayene" userId="96e82959-5605-43d6-bb31-7c9da91bfd05" providerId="ADAL" clId="{D9E27A53-3C60-4092-8F1B-1314B31F9F9C}" dt="2024-10-16T03:07:22.619" v="188" actId="478"/>
          <ac:picMkLst>
            <pc:docMk/>
            <pc:sldMk cId="199339837" sldId="290"/>
            <ac:picMk id="5" creationId="{B62A6EA6-C492-2445-3BE8-D14A7AB82596}"/>
          </ac:picMkLst>
        </pc:picChg>
        <pc:picChg chg="add del mod ord">
          <ac:chgData name="Delaa Aziz Rayene" userId="96e82959-5605-43d6-bb31-7c9da91bfd05" providerId="ADAL" clId="{D9E27A53-3C60-4092-8F1B-1314B31F9F9C}" dt="2024-10-16T03:04:32.806" v="169" actId="478"/>
          <ac:picMkLst>
            <pc:docMk/>
            <pc:sldMk cId="199339837" sldId="290"/>
            <ac:picMk id="7" creationId="{5DC13DCA-BCD1-2367-8439-7C66552F7EE4}"/>
          </ac:picMkLst>
        </pc:picChg>
        <pc:picChg chg="add del mod ord">
          <ac:chgData name="Delaa Aziz Rayene" userId="96e82959-5605-43d6-bb31-7c9da91bfd05" providerId="ADAL" clId="{D9E27A53-3C60-4092-8F1B-1314B31F9F9C}" dt="2024-10-16T03:06:59.838" v="184" actId="478"/>
          <ac:picMkLst>
            <pc:docMk/>
            <pc:sldMk cId="199339837" sldId="290"/>
            <ac:picMk id="14" creationId="{0B88D3E9-A67D-F223-D5E3-90B8370BF7D2}"/>
          </ac:picMkLst>
        </pc:picChg>
        <pc:picChg chg="add del mod">
          <ac:chgData name="Delaa Aziz Rayene" userId="96e82959-5605-43d6-bb31-7c9da91bfd05" providerId="ADAL" clId="{D9E27A53-3C60-4092-8F1B-1314B31F9F9C}" dt="2024-10-16T03:24:03.549" v="193" actId="478"/>
          <ac:picMkLst>
            <pc:docMk/>
            <pc:sldMk cId="199339837" sldId="290"/>
            <ac:picMk id="25" creationId="{199D0B46-701F-40D6-4C20-19D88EF5EB7C}"/>
          </ac:picMkLst>
        </pc:picChg>
        <pc:picChg chg="add del">
          <ac:chgData name="Delaa Aziz Rayene" userId="96e82959-5605-43d6-bb31-7c9da91bfd05" providerId="ADAL" clId="{D9E27A53-3C60-4092-8F1B-1314B31F9F9C}" dt="2024-10-16T03:04:05.320" v="145" actId="26606"/>
          <ac:picMkLst>
            <pc:docMk/>
            <pc:sldMk cId="199339837" sldId="290"/>
            <ac:picMk id="35" creationId="{4A599609-F5C2-4A0B-A992-913F814A631A}"/>
          </ac:picMkLst>
        </pc:picChg>
        <pc:picChg chg="add del">
          <ac:chgData name="Delaa Aziz Rayene" userId="96e82959-5605-43d6-bb31-7c9da91bfd05" providerId="ADAL" clId="{D9E27A53-3C60-4092-8F1B-1314B31F9F9C}" dt="2024-10-16T03:03:32.841" v="135" actId="26606"/>
          <ac:picMkLst>
            <pc:docMk/>
            <pc:sldMk cId="199339837" sldId="290"/>
            <ac:picMk id="50" creationId="{68058C27-89F7-4E4D-9216-DE9D206C3847}"/>
          </ac:picMkLst>
        </pc:picChg>
        <pc:picChg chg="add del">
          <ac:chgData name="Delaa Aziz Rayene" userId="96e82959-5605-43d6-bb31-7c9da91bfd05" providerId="ADAL" clId="{D9E27A53-3C60-4092-8F1B-1314B31F9F9C}" dt="2024-10-16T03:03:57.958" v="143" actId="26606"/>
          <ac:picMkLst>
            <pc:docMk/>
            <pc:sldMk cId="199339837" sldId="290"/>
            <ac:picMk id="68" creationId="{4A599609-F5C2-4A0B-A992-913F814A631A}"/>
          </ac:picMkLst>
        </pc:picChg>
        <pc:picChg chg="add del">
          <ac:chgData name="Delaa Aziz Rayene" userId="96e82959-5605-43d6-bb31-7c9da91bfd05" providerId="ADAL" clId="{D9E27A53-3C60-4092-8F1B-1314B31F9F9C}" dt="2024-10-16T03:04:23.268" v="157" actId="26606"/>
          <ac:picMkLst>
            <pc:docMk/>
            <pc:sldMk cId="199339837" sldId="290"/>
            <ac:picMk id="87" creationId="{908FD149-E766-40B9-A1BE-106F9D0D4E87}"/>
          </ac:picMkLst>
        </pc:picChg>
        <pc:picChg chg="add del mod">
          <ac:chgData name="Delaa Aziz Rayene" userId="96e82959-5605-43d6-bb31-7c9da91bfd05" providerId="ADAL" clId="{D9E27A53-3C60-4092-8F1B-1314B31F9F9C}" dt="2024-10-16T03:24:17.352" v="194" actId="478"/>
          <ac:picMkLst>
            <pc:docMk/>
            <pc:sldMk cId="199339837" sldId="290"/>
            <ac:picMk id="100" creationId="{88994E1D-ADCE-FFA0-0146-6AD97AAACCAA}"/>
          </ac:picMkLst>
        </pc:picChg>
        <pc:picChg chg="add del mod">
          <ac:chgData name="Delaa Aziz Rayene" userId="96e82959-5605-43d6-bb31-7c9da91bfd05" providerId="ADAL" clId="{D9E27A53-3C60-4092-8F1B-1314B31F9F9C}" dt="2024-10-16T03:26:39.916" v="208" actId="478"/>
          <ac:picMkLst>
            <pc:docMk/>
            <pc:sldMk cId="199339837" sldId="290"/>
            <ac:picMk id="104" creationId="{C73753EB-4AFC-5699-AE44-FD834695DFD1}"/>
          </ac:picMkLst>
        </pc:picChg>
        <pc:picChg chg="add mod">
          <ac:chgData name="Delaa Aziz Rayene" userId="96e82959-5605-43d6-bb31-7c9da91bfd05" providerId="ADAL" clId="{D9E27A53-3C60-4092-8F1B-1314B31F9F9C}" dt="2024-10-16T03:28:31.306" v="221" actId="1076"/>
          <ac:picMkLst>
            <pc:docMk/>
            <pc:sldMk cId="199339837" sldId="290"/>
            <ac:picMk id="111" creationId="{8E394537-FE41-0110-CB33-589615020F50}"/>
          </ac:picMkLst>
        </pc:picChg>
        <pc:picChg chg="add del mod">
          <ac:chgData name="Delaa Aziz Rayene" userId="96e82959-5605-43d6-bb31-7c9da91bfd05" providerId="ADAL" clId="{D9E27A53-3C60-4092-8F1B-1314B31F9F9C}" dt="2024-10-16T03:24:36.848" v="204" actId="478"/>
          <ac:picMkLst>
            <pc:docMk/>
            <pc:sldMk cId="199339837" sldId="290"/>
            <ac:picMk id="113" creationId="{A9AECAE0-B7E4-EAC6-B99B-F2E5EF304753}"/>
          </ac:picMkLst>
        </pc:picChg>
        <pc:picChg chg="add del mod ord">
          <ac:chgData name="Delaa Aziz Rayene" userId="96e82959-5605-43d6-bb31-7c9da91bfd05" providerId="ADAL" clId="{D9E27A53-3C60-4092-8F1B-1314B31F9F9C}" dt="2024-10-16T03:28:09.116" v="214" actId="478"/>
          <ac:picMkLst>
            <pc:docMk/>
            <pc:sldMk cId="199339837" sldId="290"/>
            <ac:picMk id="116" creationId="{FE93046D-8F73-66F7-28D5-BAEA7F86E4DB}"/>
          </ac:picMkLst>
        </pc:picChg>
        <pc:picChg chg="add mod">
          <ac:chgData name="Delaa Aziz Rayene" userId="96e82959-5605-43d6-bb31-7c9da91bfd05" providerId="ADAL" clId="{D9E27A53-3C60-4092-8F1B-1314B31F9F9C}" dt="2024-10-16T03:28:36.628" v="222" actId="1076"/>
          <ac:picMkLst>
            <pc:docMk/>
            <pc:sldMk cId="199339837" sldId="290"/>
            <ac:picMk id="119" creationId="{12F3798B-84FC-3DDC-396C-56A2C1F42E93}"/>
          </ac:picMkLst>
        </pc:picChg>
        <pc:cxnChg chg="add del">
          <ac:chgData name="Delaa Aziz Rayene" userId="96e82959-5605-43d6-bb31-7c9da91bfd05" providerId="ADAL" clId="{D9E27A53-3C60-4092-8F1B-1314B31F9F9C}" dt="2024-10-16T03:04:08.824" v="147" actId="26606"/>
          <ac:cxnSpMkLst>
            <pc:docMk/>
            <pc:sldMk cId="199339837" sldId="290"/>
            <ac:cxnSpMk id="61" creationId="{F085D7B9-E066-4923-8CB7-294BF306296A}"/>
          </ac:cxnSpMkLst>
        </pc:cxnChg>
        <pc:cxnChg chg="add del">
          <ac:chgData name="Delaa Aziz Rayene" userId="96e82959-5605-43d6-bb31-7c9da91bfd05" providerId="ADAL" clId="{D9E27A53-3C60-4092-8F1B-1314B31F9F9C}" dt="2024-10-16T03:04:08.824" v="147" actId="26606"/>
          <ac:cxnSpMkLst>
            <pc:docMk/>
            <pc:sldMk cId="199339837" sldId="290"/>
            <ac:cxnSpMk id="71" creationId="{25443840-A796-4C43-8DC1-1B738EFEC522}"/>
          </ac:cxnSpMkLst>
        </pc:cxnChg>
        <pc:cxnChg chg="add del">
          <ac:chgData name="Delaa Aziz Rayene" userId="96e82959-5605-43d6-bb31-7c9da91bfd05" providerId="ADAL" clId="{D9E27A53-3C60-4092-8F1B-1314B31F9F9C}" dt="2024-10-16T03:04:24.803" v="159" actId="26606"/>
          <ac:cxnSpMkLst>
            <pc:docMk/>
            <pc:sldMk cId="199339837" sldId="290"/>
            <ac:cxnSpMk id="94" creationId="{F085D7B9-E066-4923-8CB7-294BF306296A}"/>
          </ac:cxnSpMkLst>
        </pc:cxnChg>
        <pc:cxnChg chg="add del">
          <ac:chgData name="Delaa Aziz Rayene" userId="96e82959-5605-43d6-bb31-7c9da91bfd05" providerId="ADAL" clId="{D9E27A53-3C60-4092-8F1B-1314B31F9F9C}" dt="2024-10-16T03:04:24.803" v="159" actId="26606"/>
          <ac:cxnSpMkLst>
            <pc:docMk/>
            <pc:sldMk cId="199339837" sldId="290"/>
            <ac:cxnSpMk id="96" creationId="{25443840-A796-4C43-8DC1-1B738EFEC522}"/>
          </ac:cxnSpMkLst>
        </pc:cxnChg>
      </pc:sldChg>
      <pc:sldChg chg="new del">
        <pc:chgData name="Delaa Aziz Rayene" userId="96e82959-5605-43d6-bb31-7c9da91bfd05" providerId="ADAL" clId="{D9E27A53-3C60-4092-8F1B-1314B31F9F9C}" dt="2024-10-16T02:59:28.878" v="104" actId="680"/>
        <pc:sldMkLst>
          <pc:docMk/>
          <pc:sldMk cId="2316652201" sldId="290"/>
        </pc:sldMkLst>
      </pc:sldChg>
      <pc:sldChg chg="addSp modSp mod setBg">
        <pc:chgData name="Delaa Aziz Rayene" userId="96e82959-5605-43d6-bb31-7c9da91bfd05" providerId="ADAL" clId="{D9E27A53-3C60-4092-8F1B-1314B31F9F9C}" dt="2024-10-16T03:34:07.112" v="251" actId="20577"/>
        <pc:sldMkLst>
          <pc:docMk/>
          <pc:sldMk cId="3994484846" sldId="291"/>
        </pc:sldMkLst>
        <pc:spChg chg="mod">
          <ac:chgData name="Delaa Aziz Rayene" userId="96e82959-5605-43d6-bb31-7c9da91bfd05" providerId="ADAL" clId="{D9E27A53-3C60-4092-8F1B-1314B31F9F9C}" dt="2024-10-16T03:34:07.112" v="251" actId="20577"/>
          <ac:spMkLst>
            <pc:docMk/>
            <pc:sldMk cId="3994484846" sldId="291"/>
            <ac:spMk id="23" creationId="{7DA0724B-865D-DDB6-491D-84A54C116A59}"/>
          </ac:spMkLst>
        </pc:spChg>
        <pc:spChg chg="add">
          <ac:chgData name="Delaa Aziz Rayene" userId="96e82959-5605-43d6-bb31-7c9da91bfd05" providerId="ADAL" clId="{D9E27A53-3C60-4092-8F1B-1314B31F9F9C}" dt="2024-10-16T03:25:23.037" v="206" actId="26606"/>
          <ac:spMkLst>
            <pc:docMk/>
            <pc:sldMk cId="3994484846" sldId="291"/>
            <ac:spMk id="105" creationId="{61293230-B0F6-45B1-96D1-13D18E242995}"/>
          </ac:spMkLst>
        </pc:spChg>
        <pc:spChg chg="add">
          <ac:chgData name="Delaa Aziz Rayene" userId="96e82959-5605-43d6-bb31-7c9da91bfd05" providerId="ADAL" clId="{D9E27A53-3C60-4092-8F1B-1314B31F9F9C}" dt="2024-10-16T03:25:23.037" v="206" actId="26606"/>
          <ac:spMkLst>
            <pc:docMk/>
            <pc:sldMk cId="3994484846" sldId="291"/>
            <ac:spMk id="107" creationId="{0A1E0707-4985-454B-ACE0-4855BB55875E}"/>
          </ac:spMkLst>
        </pc:spChg>
      </pc:sldChg>
    </pc:docChg>
  </pc:docChgLst>
  <pc:docChgLst>
    <pc:chgData name="El Asraoui Ismaïl" userId="97de40d6-3c34-493f-911e-eae47147aae6" providerId="ADAL" clId="{A5D3251A-65BA-4BE1-8170-3952D796FE68}"/>
    <pc:docChg chg="undo custSel addSld modSld sldOrd modSection">
      <pc:chgData name="El Asraoui Ismaïl" userId="97de40d6-3c34-493f-911e-eae47147aae6" providerId="ADAL" clId="{A5D3251A-65BA-4BE1-8170-3952D796FE68}" dt="2024-10-16T03:24:14.529" v="197" actId="1076"/>
      <pc:docMkLst>
        <pc:docMk/>
      </pc:docMkLst>
      <pc:sldChg chg="addSp delSp modSp new mod ord setBg">
        <pc:chgData name="El Asraoui Ismaïl" userId="97de40d6-3c34-493f-911e-eae47147aae6" providerId="ADAL" clId="{A5D3251A-65BA-4BE1-8170-3952D796FE68}" dt="2024-10-16T02:55:32.848" v="146" actId="1076"/>
        <pc:sldMkLst>
          <pc:docMk/>
          <pc:sldMk cId="616291002" sldId="284"/>
        </pc:sldMkLst>
        <pc:spChg chg="mod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2" creationId="{5176D36E-4C9C-8E96-94B3-FF8649F74924}"/>
          </ac:spMkLst>
        </pc:spChg>
        <pc:spChg chg="add del mod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3" creationId="{EBBEA1D6-E352-4E3B-947E-2CA52411555D}"/>
          </ac:spMkLst>
        </pc:spChg>
        <pc:spChg chg="mod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4" creationId="{F0DCBE92-4CF0-0E4F-2632-B2CE430FFBAC}"/>
          </ac:spMkLst>
        </pc:spChg>
        <pc:spChg chg="add del">
          <ac:chgData name="El Asraoui Ismaïl" userId="97de40d6-3c34-493f-911e-eae47147aae6" providerId="ADAL" clId="{A5D3251A-65BA-4BE1-8170-3952D796FE68}" dt="2024-10-16T02:42:58.853" v="10" actId="26606"/>
          <ac:spMkLst>
            <pc:docMk/>
            <pc:sldMk cId="616291002" sldId="284"/>
            <ac:spMk id="6" creationId="{100EDD19-6802-4EC3-95CE-CFFAB042CFD6}"/>
          </ac:spMkLst>
        </pc:spChg>
        <pc:spChg chg="add del">
          <ac:chgData name="El Asraoui Ismaïl" userId="97de40d6-3c34-493f-911e-eae47147aae6" providerId="ADAL" clId="{A5D3251A-65BA-4BE1-8170-3952D796FE68}" dt="2024-10-16T02:42:58.853" v="10" actId="26606"/>
          <ac:spMkLst>
            <pc:docMk/>
            <pc:sldMk cId="616291002" sldId="284"/>
            <ac:spMk id="7" creationId="{DB17E863-922E-4C26-BD64-E8FD41D28661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9" creationId="{09588DA8-065E-4F6F-8EFD-43104AB2E0CF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11" creationId="{C4285719-470E-454C-AF62-8323075F1F5B}"/>
          </ac:spMkLst>
        </pc:spChg>
        <pc:spChg chg="add del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12" creationId="{AC17DE74-01C9-4859-B65A-85CF999E8580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13" creationId="{CD9FE4EF-C4D8-49A0-B2FF-81D8DB7D8A24}"/>
          </ac:spMkLst>
        </pc:spChg>
        <pc:spChg chg="add del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14" creationId="{068C0432-0E90-4CC1-8CD3-D44A90DF07EF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15" creationId="{4300840D-0A0B-4512-BACA-B439D5B9C57C}"/>
          </ac:spMkLst>
        </pc:spChg>
        <pc:spChg chg="add del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16" creationId="{289ED1AA-8684-4D37-B208-8777E1A7780D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17" creationId="{D2B78728-A580-49A7-84F9-6EF6F583ADE0}"/>
          </ac:spMkLst>
        </pc:spChg>
        <pc:spChg chg="add del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18" creationId="{4180E01B-B1F4-437C-807D-1C930718EE64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19" creationId="{38FAA1A1-D861-433F-88FA-1E9D6FD31D11}"/>
          </ac:spMkLst>
        </pc:spChg>
        <pc:spChg chg="add del">
          <ac:chgData name="El Asraoui Ismaïl" userId="97de40d6-3c34-493f-911e-eae47147aae6" providerId="ADAL" clId="{A5D3251A-65BA-4BE1-8170-3952D796FE68}" dt="2024-10-16T02:41:17.182" v="2" actId="26606"/>
          <ac:spMkLst>
            <pc:docMk/>
            <pc:sldMk cId="616291002" sldId="284"/>
            <ac:spMk id="21" creationId="{8D71EDA1-87BF-4D5D-AB79-F346FD19278A}"/>
          </ac:spMkLst>
        </pc:spChg>
        <pc:spChg chg="add del">
          <ac:chgData name="El Asraoui Ismaïl" userId="97de40d6-3c34-493f-911e-eae47147aae6" providerId="ADAL" clId="{A5D3251A-65BA-4BE1-8170-3952D796FE68}" dt="2024-10-16T02:45:43.784" v="46" actId="26606"/>
          <ac:spMkLst>
            <pc:docMk/>
            <pc:sldMk cId="616291002" sldId="284"/>
            <ac:spMk id="23" creationId="{41F77738-2AF0-4750-A0C7-F97C2C17590E}"/>
          </ac:spMkLst>
        </pc:spChg>
        <pc:spChg chg="add mod topLvl">
          <ac:chgData name="El Asraoui Ismaïl" userId="97de40d6-3c34-493f-911e-eae47147aae6" providerId="ADAL" clId="{A5D3251A-65BA-4BE1-8170-3952D796FE68}" dt="2024-10-16T02:52:52.097" v="111" actId="21"/>
          <ac:spMkLst>
            <pc:docMk/>
            <pc:sldMk cId="616291002" sldId="284"/>
            <ac:spMk id="25" creationId="{C6DBE77E-4C45-FAB9-30B1-1F802B230767}"/>
          </ac:spMkLst>
        </pc:spChg>
        <pc:spChg chg="add del mod topLvl">
          <ac:chgData name="El Asraoui Ismaïl" userId="97de40d6-3c34-493f-911e-eae47147aae6" providerId="ADAL" clId="{A5D3251A-65BA-4BE1-8170-3952D796FE68}" dt="2024-10-16T02:52:52.097" v="111" actId="21"/>
          <ac:spMkLst>
            <pc:docMk/>
            <pc:sldMk cId="616291002" sldId="284"/>
            <ac:spMk id="26" creationId="{FF932D1E-2B2D-8876-BCC1-A48A40B75029}"/>
          </ac:spMkLst>
        </pc:spChg>
        <pc:spChg chg="add mod">
          <ac:chgData name="El Asraoui Ismaïl" userId="97de40d6-3c34-493f-911e-eae47147aae6" providerId="ADAL" clId="{A5D3251A-65BA-4BE1-8170-3952D796FE68}" dt="2024-10-16T02:52:59.940" v="119" actId="20577"/>
          <ac:spMkLst>
            <pc:docMk/>
            <pc:sldMk cId="616291002" sldId="284"/>
            <ac:spMk id="27" creationId="{FF932D1E-2B2D-8876-BCC1-A48A40B75029}"/>
          </ac:spMkLst>
        </pc:spChg>
        <pc:grpChg chg="add del mod">
          <ac:chgData name="El Asraoui Ismaïl" userId="97de40d6-3c34-493f-911e-eae47147aae6" providerId="ADAL" clId="{A5D3251A-65BA-4BE1-8170-3952D796FE68}" dt="2024-10-16T02:52:52.097" v="111" actId="21"/>
          <ac:grpSpMkLst>
            <pc:docMk/>
            <pc:sldMk cId="616291002" sldId="284"/>
            <ac:grpSpMk id="24" creationId="{32F8A816-A968-2A53-E6F6-18122E24668B}"/>
          </ac:grpSpMkLst>
        </pc:grpChg>
        <pc:picChg chg="add del mod">
          <ac:chgData name="El Asraoui Ismaïl" userId="97de40d6-3c34-493f-911e-eae47147aae6" providerId="ADAL" clId="{A5D3251A-65BA-4BE1-8170-3952D796FE68}" dt="2024-10-16T02:51:36.171" v="84" actId="21"/>
          <ac:picMkLst>
            <pc:docMk/>
            <pc:sldMk cId="616291002" sldId="284"/>
            <ac:picMk id="8" creationId="{F8C59302-E846-E71C-C918-6F2F226D8526}"/>
          </ac:picMkLst>
        </pc:picChg>
        <pc:picChg chg="mod">
          <ac:chgData name="El Asraoui Ismaïl" userId="97de40d6-3c34-493f-911e-eae47147aae6" providerId="ADAL" clId="{A5D3251A-65BA-4BE1-8170-3952D796FE68}" dt="2024-10-16T02:55:32.848" v="146" actId="1076"/>
          <ac:picMkLst>
            <pc:docMk/>
            <pc:sldMk cId="616291002" sldId="284"/>
            <ac:picMk id="9" creationId="{B62A6EA6-C492-2445-3BE8-D14A7AB82596}"/>
          </ac:picMkLst>
        </pc:picChg>
        <pc:picChg chg="add mod">
          <ac:chgData name="El Asraoui Ismaïl" userId="97de40d6-3c34-493f-911e-eae47147aae6" providerId="ADAL" clId="{A5D3251A-65BA-4BE1-8170-3952D796FE68}" dt="2024-10-16T02:52:56.818" v="115" actId="1076"/>
          <ac:picMkLst>
            <pc:docMk/>
            <pc:sldMk cId="616291002" sldId="284"/>
            <ac:picMk id="10" creationId="{1FF385FD-38D2-CC14-0531-E92EAED3B824}"/>
          </ac:picMkLst>
        </pc:picChg>
        <pc:picChg chg="add mod">
          <ac:chgData name="El Asraoui Ismaïl" userId="97de40d6-3c34-493f-911e-eae47147aae6" providerId="ADAL" clId="{A5D3251A-65BA-4BE1-8170-3952D796FE68}" dt="2024-10-16T02:52:19.670" v="104" actId="1076"/>
          <ac:picMkLst>
            <pc:docMk/>
            <pc:sldMk cId="616291002" sldId="284"/>
            <ac:picMk id="20" creationId="{B62A6EA6-C492-2445-3BE8-D14A7AB82596}"/>
          </ac:picMkLst>
        </pc:picChg>
        <pc:picChg chg="add mod">
          <ac:chgData name="El Asraoui Ismaïl" userId="97de40d6-3c34-493f-911e-eae47147aae6" providerId="ADAL" clId="{A5D3251A-65BA-4BE1-8170-3952D796FE68}" dt="2024-10-16T02:52:14.609" v="102" actId="1076"/>
          <ac:picMkLst>
            <pc:docMk/>
            <pc:sldMk cId="616291002" sldId="284"/>
            <ac:picMk id="22" creationId="{0767B53B-FE77-A523-4912-A17F3CD5B426}"/>
          </ac:picMkLst>
        </pc:picChg>
      </pc:sldChg>
      <pc:sldChg chg="addSp delSp modSp mod setBg">
        <pc:chgData name="El Asraoui Ismaïl" userId="97de40d6-3c34-493f-911e-eae47147aae6" providerId="ADAL" clId="{A5D3251A-65BA-4BE1-8170-3952D796FE68}" dt="2024-10-16T02:54:11.508" v="144" actId="313"/>
        <pc:sldMkLst>
          <pc:docMk/>
          <pc:sldMk cId="1564276196" sldId="286"/>
        </pc:sldMkLst>
        <pc:spChg chg="mod">
          <ac:chgData name="El Asraoui Ismaïl" userId="97de40d6-3c34-493f-911e-eae47147aae6" providerId="ADAL" clId="{A5D3251A-65BA-4BE1-8170-3952D796FE68}" dt="2024-10-16T02:54:11.508" v="144" actId="313"/>
          <ac:spMkLst>
            <pc:docMk/>
            <pc:sldMk cId="1564276196" sldId="286"/>
            <ac:spMk id="2" creationId="{2B0D2A79-4005-BFFF-7880-B074F6546EAA}"/>
          </ac:spMkLst>
        </pc:spChg>
        <pc:spChg chg="mod">
          <ac:chgData name="El Asraoui Ismaïl" userId="97de40d6-3c34-493f-911e-eae47147aae6" providerId="ADAL" clId="{A5D3251A-65BA-4BE1-8170-3952D796FE68}" dt="2024-10-16T02:54:04.380" v="142" actId="26606"/>
          <ac:spMkLst>
            <pc:docMk/>
            <pc:sldMk cId="1564276196" sldId="286"/>
            <ac:spMk id="4" creationId="{02B7380E-1656-0113-82AE-4B11AE971C43}"/>
          </ac:spMkLst>
        </pc:spChg>
        <pc:spChg chg="add del mod">
          <ac:chgData name="El Asraoui Ismaïl" userId="97de40d6-3c34-493f-911e-eae47147aae6" providerId="ADAL" clId="{A5D3251A-65BA-4BE1-8170-3952D796FE68}" dt="2024-10-16T02:54:04.380" v="142" actId="26606"/>
          <ac:spMkLst>
            <pc:docMk/>
            <pc:sldMk cId="1564276196" sldId="286"/>
            <ac:spMk id="9" creationId="{8CA5F6D7-EE27-E783-8967-E6308E563375}"/>
          </ac:spMkLst>
        </pc:spChg>
        <pc:spChg chg="add">
          <ac:chgData name="El Asraoui Ismaïl" userId="97de40d6-3c34-493f-911e-eae47147aae6" providerId="ADAL" clId="{A5D3251A-65BA-4BE1-8170-3952D796FE68}" dt="2024-10-16T02:54:04.380" v="142" actId="26606"/>
          <ac:spMkLst>
            <pc:docMk/>
            <pc:sldMk cId="1564276196" sldId="286"/>
            <ac:spMk id="15" creationId="{0671A8AE-40A1-4631-A6B8-581AFF065482}"/>
          </ac:spMkLst>
        </pc:spChg>
        <pc:spChg chg="add">
          <ac:chgData name="El Asraoui Ismaïl" userId="97de40d6-3c34-493f-911e-eae47147aae6" providerId="ADAL" clId="{A5D3251A-65BA-4BE1-8170-3952D796FE68}" dt="2024-10-16T02:54:04.380" v="142" actId="26606"/>
          <ac:spMkLst>
            <pc:docMk/>
            <pc:sldMk cId="1564276196" sldId="286"/>
            <ac:spMk id="17" creationId="{AB58EF07-17C2-48CF-ABB0-EEF1F17CB8F0}"/>
          </ac:spMkLst>
        </pc:spChg>
        <pc:spChg chg="add">
          <ac:chgData name="El Asraoui Ismaïl" userId="97de40d6-3c34-493f-911e-eae47147aae6" providerId="ADAL" clId="{A5D3251A-65BA-4BE1-8170-3952D796FE68}" dt="2024-10-16T02:54:04.380" v="142" actId="26606"/>
          <ac:spMkLst>
            <pc:docMk/>
            <pc:sldMk cId="1564276196" sldId="286"/>
            <ac:spMk id="19" creationId="{AF2F604E-43BE-4DC3-B983-E071523364F8}"/>
          </ac:spMkLst>
        </pc:spChg>
        <pc:spChg chg="add">
          <ac:chgData name="El Asraoui Ismaïl" userId="97de40d6-3c34-493f-911e-eae47147aae6" providerId="ADAL" clId="{A5D3251A-65BA-4BE1-8170-3952D796FE68}" dt="2024-10-16T02:54:04.380" v="142" actId="26606"/>
          <ac:spMkLst>
            <pc:docMk/>
            <pc:sldMk cId="1564276196" sldId="286"/>
            <ac:spMk id="21" creationId="{08C9B587-E65E-4B52-B37C-ABEBB6E87928}"/>
          </ac:spMkLst>
        </pc:spChg>
        <pc:picChg chg="del">
          <ac:chgData name="El Asraoui Ismaïl" userId="97de40d6-3c34-493f-911e-eae47147aae6" providerId="ADAL" clId="{A5D3251A-65BA-4BE1-8170-3952D796FE68}" dt="2024-10-16T02:51:26.584" v="78" actId="21"/>
          <ac:picMkLst>
            <pc:docMk/>
            <pc:sldMk cId="1564276196" sldId="286"/>
            <ac:picMk id="5" creationId="{DB61279B-5B82-DA3E-FF8F-BF5344741C18}"/>
          </ac:picMkLst>
        </pc:picChg>
        <pc:picChg chg="del mod">
          <ac:chgData name="El Asraoui Ismaïl" userId="97de40d6-3c34-493f-911e-eae47147aae6" providerId="ADAL" clId="{A5D3251A-65BA-4BE1-8170-3952D796FE68}" dt="2024-10-16T02:51:22.737" v="77" actId="21"/>
          <ac:picMkLst>
            <pc:docMk/>
            <pc:sldMk cId="1564276196" sldId="286"/>
            <ac:picMk id="6" creationId="{026CB524-0588-4292-A8CB-019FFB60FE2A}"/>
          </ac:picMkLst>
        </pc:picChg>
        <pc:picChg chg="del">
          <ac:chgData name="El Asraoui Ismaïl" userId="97de40d6-3c34-493f-911e-eae47147aae6" providerId="ADAL" clId="{A5D3251A-65BA-4BE1-8170-3952D796FE68}" dt="2024-10-16T02:51:21.628" v="76" actId="21"/>
          <ac:picMkLst>
            <pc:docMk/>
            <pc:sldMk cId="1564276196" sldId="286"/>
            <ac:picMk id="8" creationId="{45B7FF8B-CC99-1576-9D66-08977535C60D}"/>
          </ac:picMkLst>
        </pc:picChg>
        <pc:picChg chg="add">
          <ac:chgData name="El Asraoui Ismaïl" userId="97de40d6-3c34-493f-911e-eae47147aae6" providerId="ADAL" clId="{A5D3251A-65BA-4BE1-8170-3952D796FE68}" dt="2024-10-16T02:54:04.380" v="142" actId="26606"/>
          <ac:picMkLst>
            <pc:docMk/>
            <pc:sldMk cId="1564276196" sldId="286"/>
            <ac:picMk id="11" creationId="{0F9A5E73-1346-B82A-9E6A-411EFCC2B682}"/>
          </ac:picMkLst>
        </pc:picChg>
      </pc:sldChg>
      <pc:sldChg chg="addSp modSp new mod setBg">
        <pc:chgData name="El Asraoui Ismaïl" userId="97de40d6-3c34-493f-911e-eae47147aae6" providerId="ADAL" clId="{A5D3251A-65BA-4BE1-8170-3952D796FE68}" dt="2024-10-16T02:55:50.296" v="147" actId="26606"/>
        <pc:sldMkLst>
          <pc:docMk/>
          <pc:sldMk cId="1805526729" sldId="287"/>
        </pc:sldMkLst>
        <pc:spChg chg="mod">
          <ac:chgData name="El Asraoui Ismaïl" userId="97de40d6-3c34-493f-911e-eae47147aae6" providerId="ADAL" clId="{A5D3251A-65BA-4BE1-8170-3952D796FE68}" dt="2024-10-16T02:55:50.296" v="147" actId="26606"/>
          <ac:spMkLst>
            <pc:docMk/>
            <pc:sldMk cId="1805526729" sldId="287"/>
            <ac:spMk id="2" creationId="{113AB705-CDCC-DB4A-360F-F06AFBDCB2CC}"/>
          </ac:spMkLst>
        </pc:spChg>
        <pc:spChg chg="mod">
          <ac:chgData name="El Asraoui Ismaïl" userId="97de40d6-3c34-493f-911e-eae47147aae6" providerId="ADAL" clId="{A5D3251A-65BA-4BE1-8170-3952D796FE68}" dt="2024-10-16T02:55:50.296" v="147" actId="26606"/>
          <ac:spMkLst>
            <pc:docMk/>
            <pc:sldMk cId="1805526729" sldId="287"/>
            <ac:spMk id="3" creationId="{3828EED2-23B1-9340-D5E1-B8D0F0A1FD3C}"/>
          </ac:spMkLst>
        </pc:spChg>
        <pc:spChg chg="mod">
          <ac:chgData name="El Asraoui Ismaïl" userId="97de40d6-3c34-493f-911e-eae47147aae6" providerId="ADAL" clId="{A5D3251A-65BA-4BE1-8170-3952D796FE68}" dt="2024-10-16T02:55:50.296" v="147" actId="26606"/>
          <ac:spMkLst>
            <pc:docMk/>
            <pc:sldMk cId="1805526729" sldId="287"/>
            <ac:spMk id="4" creationId="{5D492A6A-F85A-2C63-EBF8-F9E3D2304BB3}"/>
          </ac:spMkLst>
        </pc:spChg>
        <pc:spChg chg="add">
          <ac:chgData name="El Asraoui Ismaïl" userId="97de40d6-3c34-493f-911e-eae47147aae6" providerId="ADAL" clId="{A5D3251A-65BA-4BE1-8170-3952D796FE68}" dt="2024-10-16T02:55:50.296" v="147" actId="26606"/>
          <ac:spMkLst>
            <pc:docMk/>
            <pc:sldMk cId="1805526729" sldId="287"/>
            <ac:spMk id="9" creationId="{AC17DE74-01C9-4859-B65A-85CF999E8580}"/>
          </ac:spMkLst>
        </pc:spChg>
        <pc:spChg chg="add">
          <ac:chgData name="El Asraoui Ismaïl" userId="97de40d6-3c34-493f-911e-eae47147aae6" providerId="ADAL" clId="{A5D3251A-65BA-4BE1-8170-3952D796FE68}" dt="2024-10-16T02:55:50.296" v="147" actId="26606"/>
          <ac:spMkLst>
            <pc:docMk/>
            <pc:sldMk cId="1805526729" sldId="287"/>
            <ac:spMk id="11" creationId="{068C0432-0E90-4CC1-8CD3-D44A90DF07EF}"/>
          </ac:spMkLst>
        </pc:spChg>
      </pc:sldChg>
      <pc:sldChg chg="addSp modSp new mod setBg addAnim modAnim setClrOvrMap">
        <pc:chgData name="El Asraoui Ismaïl" userId="97de40d6-3c34-493f-911e-eae47147aae6" providerId="ADAL" clId="{A5D3251A-65BA-4BE1-8170-3952D796FE68}" dt="2024-10-16T02:59:53.788" v="185"/>
        <pc:sldMkLst>
          <pc:docMk/>
          <pc:sldMk cId="611541571" sldId="289"/>
        </pc:sldMkLst>
        <pc:spChg chg="mod">
          <ac:chgData name="El Asraoui Ismaïl" userId="97de40d6-3c34-493f-911e-eae47147aae6" providerId="ADAL" clId="{A5D3251A-65BA-4BE1-8170-3952D796FE68}" dt="2024-10-16T02:59:30.044" v="183" actId="26606"/>
          <ac:spMkLst>
            <pc:docMk/>
            <pc:sldMk cId="611541571" sldId="289"/>
            <ac:spMk id="2" creationId="{B6812F72-28A2-1A3F-55C4-AA63141C262E}"/>
          </ac:spMkLst>
        </pc:spChg>
        <pc:spChg chg="mod">
          <ac:chgData name="El Asraoui Ismaïl" userId="97de40d6-3c34-493f-911e-eae47147aae6" providerId="ADAL" clId="{A5D3251A-65BA-4BE1-8170-3952D796FE68}" dt="2024-10-16T02:59:30.044" v="183" actId="26606"/>
          <ac:spMkLst>
            <pc:docMk/>
            <pc:sldMk cId="611541571" sldId="289"/>
            <ac:spMk id="3" creationId="{D73063D5-FD0E-E2AF-217F-6F9F26EEBD54}"/>
          </ac:spMkLst>
        </pc:spChg>
        <pc:spChg chg="mod">
          <ac:chgData name="El Asraoui Ismaïl" userId="97de40d6-3c34-493f-911e-eae47147aae6" providerId="ADAL" clId="{A5D3251A-65BA-4BE1-8170-3952D796FE68}" dt="2024-10-16T02:59:30.044" v="183" actId="26606"/>
          <ac:spMkLst>
            <pc:docMk/>
            <pc:sldMk cId="611541571" sldId="289"/>
            <ac:spMk id="4" creationId="{072EAC08-FE6E-B230-DEF9-C5E61E313B84}"/>
          </ac:spMkLst>
        </pc:spChg>
        <pc:spChg chg="add">
          <ac:chgData name="El Asraoui Ismaïl" userId="97de40d6-3c34-493f-911e-eae47147aae6" providerId="ADAL" clId="{A5D3251A-65BA-4BE1-8170-3952D796FE68}" dt="2024-10-16T02:59:30.044" v="183" actId="26606"/>
          <ac:spMkLst>
            <pc:docMk/>
            <pc:sldMk cId="611541571" sldId="289"/>
            <ac:spMk id="10" creationId="{71B2258F-86CA-4D4D-8270-BC05FCDEBFB3}"/>
          </ac:spMkLst>
        </pc:spChg>
        <pc:picChg chg="add">
          <ac:chgData name="El Asraoui Ismaïl" userId="97de40d6-3c34-493f-911e-eae47147aae6" providerId="ADAL" clId="{A5D3251A-65BA-4BE1-8170-3952D796FE68}" dt="2024-10-16T02:59:30.044" v="183" actId="26606"/>
          <ac:picMkLst>
            <pc:docMk/>
            <pc:sldMk cId="611541571" sldId="289"/>
            <ac:picMk id="6" creationId="{278E83FD-5DF5-2063-9401-164DE4A7702F}"/>
          </ac:picMkLst>
        </pc:picChg>
      </pc:sldChg>
      <pc:sldChg chg="modSp mod">
        <pc:chgData name="El Asraoui Ismaïl" userId="97de40d6-3c34-493f-911e-eae47147aae6" providerId="ADAL" clId="{A5D3251A-65BA-4BE1-8170-3952D796FE68}" dt="2024-10-16T03:24:14.529" v="197" actId="1076"/>
        <pc:sldMkLst>
          <pc:docMk/>
          <pc:sldMk cId="199339837" sldId="290"/>
        </pc:sldMkLst>
        <pc:picChg chg="mod">
          <ac:chgData name="El Asraoui Ismaïl" userId="97de40d6-3c34-493f-911e-eae47147aae6" providerId="ADAL" clId="{A5D3251A-65BA-4BE1-8170-3952D796FE68}" dt="2024-10-16T03:05:05.570" v="191" actId="1076"/>
          <ac:picMkLst>
            <pc:docMk/>
            <pc:sldMk cId="199339837" sldId="290"/>
            <ac:picMk id="5" creationId="{B62A6EA6-C492-2445-3BE8-D14A7AB82596}"/>
          </ac:picMkLst>
        </pc:picChg>
        <pc:picChg chg="mod">
          <ac:chgData name="El Asraoui Ismaïl" userId="97de40d6-3c34-493f-911e-eae47147aae6" providerId="ADAL" clId="{A5D3251A-65BA-4BE1-8170-3952D796FE68}" dt="2024-10-16T03:07:40.730" v="193" actId="14100"/>
          <ac:picMkLst>
            <pc:docMk/>
            <pc:sldMk cId="199339837" sldId="290"/>
            <ac:picMk id="25" creationId="{199D0B46-701F-40D6-4C20-19D88EF5EB7C}"/>
          </ac:picMkLst>
        </pc:picChg>
        <pc:picChg chg="mod">
          <ac:chgData name="El Asraoui Ismaïl" userId="97de40d6-3c34-493f-911e-eae47147aae6" providerId="ADAL" clId="{A5D3251A-65BA-4BE1-8170-3952D796FE68}" dt="2024-10-16T03:24:14.529" v="197" actId="1076"/>
          <ac:picMkLst>
            <pc:docMk/>
            <pc:sldMk cId="199339837" sldId="290"/>
            <ac:picMk id="104" creationId="{C73753EB-4AFC-5699-AE44-FD834695DFD1}"/>
          </ac:picMkLst>
        </pc:picChg>
      </pc:sldChg>
      <pc:sldChg chg="delSp add setBg delDesignElem">
        <pc:chgData name="El Asraoui Ismaïl" userId="97de40d6-3c34-493f-911e-eae47147aae6" providerId="ADAL" clId="{A5D3251A-65BA-4BE1-8170-3952D796FE68}" dt="2024-10-16T03:23:55.836" v="195"/>
        <pc:sldMkLst>
          <pc:docMk/>
          <pc:sldMk cId="3994484846" sldId="291"/>
        </pc:sldMkLst>
        <pc:spChg chg="del">
          <ac:chgData name="El Asraoui Ismaïl" userId="97de40d6-3c34-493f-911e-eae47147aae6" providerId="ADAL" clId="{A5D3251A-65BA-4BE1-8170-3952D796FE68}" dt="2024-10-16T03:23:55.836" v="195"/>
          <ac:spMkLst>
            <pc:docMk/>
            <pc:sldMk cId="3994484846" sldId="291"/>
            <ac:spMk id="115" creationId="{61293230-B0F6-45B1-96D1-13D18E242995}"/>
          </ac:spMkLst>
        </pc:spChg>
        <pc:spChg chg="del">
          <ac:chgData name="El Asraoui Ismaïl" userId="97de40d6-3c34-493f-911e-eae47147aae6" providerId="ADAL" clId="{A5D3251A-65BA-4BE1-8170-3952D796FE68}" dt="2024-10-16T03:23:55.836" v="195"/>
          <ac:spMkLst>
            <pc:docMk/>
            <pc:sldMk cId="3994484846" sldId="291"/>
            <ac:spMk id="117" creationId="{0A1E0707-4985-454B-ACE0-4855BB55875E}"/>
          </ac:spMkLst>
        </pc:spChg>
      </pc:sldChg>
    </pc:docChg>
  </pc:docChgLst>
  <pc:docChgLst>
    <pc:chgData name="Benkarrouch Ali" userId="S::2268340@crosemont.qc.ca::cf0a6b98-d845-4974-97dc-8c8bec068d30" providerId="AD" clId="Web-{7CCD7928-6CBD-5AD2-BE2A-1E0A830A945C}"/>
    <pc:docChg chg="modSld">
      <pc:chgData name="Benkarrouch Ali" userId="S::2268340@crosemont.qc.ca::cf0a6b98-d845-4974-97dc-8c8bec068d30" providerId="AD" clId="Web-{7CCD7928-6CBD-5AD2-BE2A-1E0A830A945C}" dt="2024-10-16T02:52:40.447" v="29" actId="1076"/>
      <pc:docMkLst>
        <pc:docMk/>
      </pc:docMkLst>
      <pc:sldChg chg="addSp delSp modSp">
        <pc:chgData name="Benkarrouch Ali" userId="S::2268340@crosemont.qc.ca::cf0a6b98-d845-4974-97dc-8c8bec068d30" providerId="AD" clId="Web-{7CCD7928-6CBD-5AD2-BE2A-1E0A830A945C}" dt="2024-10-16T02:52:40.447" v="29" actId="1076"/>
        <pc:sldMkLst>
          <pc:docMk/>
          <pc:sldMk cId="616291002" sldId="284"/>
        </pc:sldMkLst>
        <pc:spChg chg="del">
          <ac:chgData name="Benkarrouch Ali" userId="S::2268340@crosemont.qc.ca::cf0a6b98-d845-4974-97dc-8c8bec068d30" providerId="AD" clId="Web-{7CCD7928-6CBD-5AD2-BE2A-1E0A830A945C}" dt="2024-10-16T02:49:35.270" v="4"/>
          <ac:spMkLst>
            <pc:docMk/>
            <pc:sldMk cId="616291002" sldId="284"/>
            <ac:spMk id="3" creationId="{EBBEA1D6-E352-4E3B-947E-2CA52411555D}"/>
          </ac:spMkLst>
        </pc:spChg>
        <pc:spChg chg="add del mod">
          <ac:chgData name="Benkarrouch Ali" userId="S::2268340@crosemont.qc.ca::cf0a6b98-d845-4974-97dc-8c8bec068d30" providerId="AD" clId="Web-{7CCD7928-6CBD-5AD2-BE2A-1E0A830A945C}" dt="2024-10-16T02:49:38.692" v="6"/>
          <ac:spMkLst>
            <pc:docMk/>
            <pc:sldMk cId="616291002" sldId="284"/>
            <ac:spMk id="5" creationId="{66D82E96-2FF2-6A2B-5C80-5480A8A52A7B}"/>
          </ac:spMkLst>
        </pc:spChg>
        <pc:spChg chg="add del mod">
          <ac:chgData name="Benkarrouch Ali" userId="S::2268340@crosemont.qc.ca::cf0a6b98-d845-4974-97dc-8c8bec068d30" providerId="AD" clId="Web-{7CCD7928-6CBD-5AD2-BE2A-1E0A830A945C}" dt="2024-10-16T02:50:03.943" v="10"/>
          <ac:spMkLst>
            <pc:docMk/>
            <pc:sldMk cId="616291002" sldId="284"/>
            <ac:spMk id="6" creationId="{C5DC3079-DEB1-2A6A-9750-2D17918D3C13}"/>
          </ac:spMkLst>
        </pc:spChg>
        <pc:picChg chg="add del mod">
          <ac:chgData name="Benkarrouch Ali" userId="S::2268340@crosemont.qc.ca::cf0a6b98-d845-4974-97dc-8c8bec068d30" providerId="AD" clId="Web-{7CCD7928-6CBD-5AD2-BE2A-1E0A830A945C}" dt="2024-10-16T02:50:28.100" v="18"/>
          <ac:picMkLst>
            <pc:docMk/>
            <pc:sldMk cId="616291002" sldId="284"/>
            <ac:picMk id="7" creationId="{AB5A5147-A887-DBC5-8B33-C780A4C88A70}"/>
          </ac:picMkLst>
        </pc:picChg>
        <pc:picChg chg="mod">
          <ac:chgData name="Benkarrouch Ali" userId="S::2268340@crosemont.qc.ca::cf0a6b98-d845-4974-97dc-8c8bec068d30" providerId="AD" clId="Web-{7CCD7928-6CBD-5AD2-BE2A-1E0A830A945C}" dt="2024-10-16T02:52:40.447" v="29" actId="1076"/>
          <ac:picMkLst>
            <pc:docMk/>
            <pc:sldMk cId="616291002" sldId="284"/>
            <ac:picMk id="10" creationId="{1FF385FD-38D2-CC14-0531-E92EAED3B824}"/>
          </ac:picMkLst>
        </pc:picChg>
      </pc:sldChg>
      <pc:sldChg chg="addSp modSp">
        <pc:chgData name="Benkarrouch Ali" userId="S::2268340@crosemont.qc.ca::cf0a6b98-d845-4974-97dc-8c8bec068d30" providerId="AD" clId="Web-{7CCD7928-6CBD-5AD2-BE2A-1E0A830A945C}" dt="2024-10-16T02:50:59.475" v="28" actId="1076"/>
        <pc:sldMkLst>
          <pc:docMk/>
          <pc:sldMk cId="1564276196" sldId="286"/>
        </pc:sldMkLst>
        <pc:picChg chg="add mod">
          <ac:chgData name="Benkarrouch Ali" userId="S::2268340@crosemont.qc.ca::cf0a6b98-d845-4974-97dc-8c8bec068d30" providerId="AD" clId="Web-{7CCD7928-6CBD-5AD2-BE2A-1E0A830A945C}" dt="2024-10-16T02:50:59.475" v="28" actId="1076"/>
          <ac:picMkLst>
            <pc:docMk/>
            <pc:sldMk cId="1564276196" sldId="286"/>
            <ac:picMk id="5" creationId="{DB61279B-5B82-DA3E-FF8F-BF5344741C18}"/>
          </ac:picMkLst>
        </pc:picChg>
        <pc:picChg chg="mod">
          <ac:chgData name="Benkarrouch Ali" userId="S::2268340@crosemont.qc.ca::cf0a6b98-d845-4974-97dc-8c8bec068d30" providerId="AD" clId="Web-{7CCD7928-6CBD-5AD2-BE2A-1E0A830A945C}" dt="2024-10-16T02:50:35.194" v="19" actId="1076"/>
          <ac:picMkLst>
            <pc:docMk/>
            <pc:sldMk cId="1564276196" sldId="286"/>
            <ac:picMk id="6" creationId="{026CB524-0588-4292-A8CB-019FFB60FE2A}"/>
          </ac:picMkLst>
        </pc:picChg>
        <pc:picChg chg="mod">
          <ac:chgData name="Benkarrouch Ali" userId="S::2268340@crosemont.qc.ca::cf0a6b98-d845-4974-97dc-8c8bec068d30" providerId="AD" clId="Web-{7CCD7928-6CBD-5AD2-BE2A-1E0A830A945C}" dt="2024-10-16T02:50:40.412" v="20" actId="1076"/>
          <ac:picMkLst>
            <pc:docMk/>
            <pc:sldMk cId="1564276196" sldId="286"/>
            <ac:picMk id="8" creationId="{45B7FF8B-CC99-1576-9D66-08977535C60D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62C6EA-998F-491D-B7E4-7620B745DA30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D843C8B-405F-47CA-85CE-A563825D071D}">
      <dgm:prSet/>
      <dgm:spPr/>
      <dgm:t>
        <a:bodyPr/>
        <a:lstStyle/>
        <a:p>
          <a:r>
            <a:rPr lang="fr-FR" b="1"/>
            <a:t>Problématique:</a:t>
          </a:r>
          <a:endParaRPr lang="en-US"/>
        </a:p>
      </dgm:t>
    </dgm:pt>
    <dgm:pt modelId="{8B5CC982-CB7A-4DE6-B4BD-930CF621AED6}" type="parTrans" cxnId="{DB67821C-D856-488A-AD22-B5BC25A9E93D}">
      <dgm:prSet/>
      <dgm:spPr/>
      <dgm:t>
        <a:bodyPr/>
        <a:lstStyle/>
        <a:p>
          <a:endParaRPr lang="en-US"/>
        </a:p>
      </dgm:t>
    </dgm:pt>
    <dgm:pt modelId="{F32AE437-58E0-4E96-872A-CFAB6395FEB8}" type="sibTrans" cxnId="{DB67821C-D856-488A-AD22-B5BC25A9E93D}">
      <dgm:prSet/>
      <dgm:spPr/>
      <dgm:t>
        <a:bodyPr/>
        <a:lstStyle/>
        <a:p>
          <a:endParaRPr lang="en-US"/>
        </a:p>
      </dgm:t>
    </dgm:pt>
    <dgm:pt modelId="{73AEA199-77DD-49DD-AFB4-21794D10C8A6}">
      <dgm:prSet/>
      <dgm:spPr/>
      <dgm:t>
        <a:bodyPr/>
        <a:lstStyle/>
        <a:p>
          <a:r>
            <a:rPr lang="fr-FR"/>
            <a:t>Besoin d'une gestion efficace des services hôteliers.</a:t>
          </a:r>
          <a:endParaRPr lang="en-US"/>
        </a:p>
      </dgm:t>
    </dgm:pt>
    <dgm:pt modelId="{CE26811A-7222-4190-9B7D-3FFDC7521D2B}" type="parTrans" cxnId="{2E2303FD-4A3E-46E0-9599-190ADFD4463B}">
      <dgm:prSet/>
      <dgm:spPr/>
      <dgm:t>
        <a:bodyPr/>
        <a:lstStyle/>
        <a:p>
          <a:endParaRPr lang="en-US"/>
        </a:p>
      </dgm:t>
    </dgm:pt>
    <dgm:pt modelId="{59079DD1-8EAE-45C7-8CA0-DCBDB5DBAAFC}" type="sibTrans" cxnId="{2E2303FD-4A3E-46E0-9599-190ADFD4463B}">
      <dgm:prSet/>
      <dgm:spPr/>
      <dgm:t>
        <a:bodyPr/>
        <a:lstStyle/>
        <a:p>
          <a:endParaRPr lang="en-US"/>
        </a:p>
      </dgm:t>
    </dgm:pt>
    <dgm:pt modelId="{D714DC8E-C877-4176-9C7B-344186A92751}">
      <dgm:prSet/>
      <dgm:spPr/>
      <dgm:t>
        <a:bodyPr/>
        <a:lstStyle/>
        <a:p>
          <a:r>
            <a:rPr lang="fr-FR" b="1"/>
            <a:t>Solution:</a:t>
          </a:r>
          <a:endParaRPr lang="en-US"/>
        </a:p>
      </dgm:t>
    </dgm:pt>
    <dgm:pt modelId="{70FB51C9-5B75-4658-B227-1E0A20EC8A4C}" type="parTrans" cxnId="{92EF80E6-0495-4717-8389-48B1DBEF4BAB}">
      <dgm:prSet/>
      <dgm:spPr/>
      <dgm:t>
        <a:bodyPr/>
        <a:lstStyle/>
        <a:p>
          <a:endParaRPr lang="en-US"/>
        </a:p>
      </dgm:t>
    </dgm:pt>
    <dgm:pt modelId="{448952B7-FB37-44EC-A9C4-E95974B27F1C}" type="sibTrans" cxnId="{92EF80E6-0495-4717-8389-48B1DBEF4BAB}">
      <dgm:prSet/>
      <dgm:spPr/>
      <dgm:t>
        <a:bodyPr/>
        <a:lstStyle/>
        <a:p>
          <a:endParaRPr lang="en-US"/>
        </a:p>
      </dgm:t>
    </dgm:pt>
    <dgm:pt modelId="{7A0CA9C6-E146-4047-805B-5F9E20EA9DEB}">
      <dgm:prSet/>
      <dgm:spPr/>
      <dgm:t>
        <a:bodyPr/>
        <a:lstStyle/>
        <a:p>
          <a:r>
            <a:rPr lang="fr-FR" dirty="0"/>
            <a:t>Développement d'une application mobile utilisant une API pour centraliser les réservations et la gestion des chambres sur plusieurs plateformes</a:t>
          </a:r>
          <a:endParaRPr lang="en-US" dirty="0"/>
        </a:p>
      </dgm:t>
    </dgm:pt>
    <dgm:pt modelId="{D1776628-9793-46B2-87AD-A80B47415CB7}" type="parTrans" cxnId="{2FD72FFB-E7B3-4429-8958-35F7FBF6B3A7}">
      <dgm:prSet/>
      <dgm:spPr/>
      <dgm:t>
        <a:bodyPr/>
        <a:lstStyle/>
        <a:p>
          <a:endParaRPr lang="en-US"/>
        </a:p>
      </dgm:t>
    </dgm:pt>
    <dgm:pt modelId="{3A287BA0-6B28-4619-9867-969D6457BAC2}" type="sibTrans" cxnId="{2FD72FFB-E7B3-4429-8958-35F7FBF6B3A7}">
      <dgm:prSet/>
      <dgm:spPr/>
      <dgm:t>
        <a:bodyPr/>
        <a:lstStyle/>
        <a:p>
          <a:endParaRPr lang="en-US"/>
        </a:p>
      </dgm:t>
    </dgm:pt>
    <dgm:pt modelId="{056F99CB-5D02-49BA-A271-3DDB8B8AF18A}" type="pres">
      <dgm:prSet presAssocID="{E262C6EA-998F-491D-B7E4-7620B745DA30}" presName="Name0" presStyleCnt="0">
        <dgm:presLayoutVars>
          <dgm:dir/>
          <dgm:animLvl val="lvl"/>
          <dgm:resizeHandles val="exact"/>
        </dgm:presLayoutVars>
      </dgm:prSet>
      <dgm:spPr/>
    </dgm:pt>
    <dgm:pt modelId="{461CE833-540B-4953-8D19-5CAA03DA441C}" type="pres">
      <dgm:prSet presAssocID="{D714DC8E-C877-4176-9C7B-344186A92751}" presName="boxAndChildren" presStyleCnt="0"/>
      <dgm:spPr/>
    </dgm:pt>
    <dgm:pt modelId="{AFCE58D9-D083-4211-9538-3762D62F3C0B}" type="pres">
      <dgm:prSet presAssocID="{D714DC8E-C877-4176-9C7B-344186A92751}" presName="parentTextBox" presStyleLbl="alignNode1" presStyleIdx="0" presStyleCnt="2"/>
      <dgm:spPr/>
    </dgm:pt>
    <dgm:pt modelId="{EEB87B11-B4AF-460B-B641-4D3F9BD3BCE1}" type="pres">
      <dgm:prSet presAssocID="{D714DC8E-C877-4176-9C7B-344186A92751}" presName="descendantBox" presStyleLbl="bgAccFollowNode1" presStyleIdx="0" presStyleCnt="2"/>
      <dgm:spPr/>
    </dgm:pt>
    <dgm:pt modelId="{A5E1C1A2-B552-4532-8DCD-F8472FEE27D0}" type="pres">
      <dgm:prSet presAssocID="{F32AE437-58E0-4E96-872A-CFAB6395FEB8}" presName="sp" presStyleCnt="0"/>
      <dgm:spPr/>
    </dgm:pt>
    <dgm:pt modelId="{F7AC1525-5316-4C15-BFBC-781C5CE112D7}" type="pres">
      <dgm:prSet presAssocID="{CD843C8B-405F-47CA-85CE-A563825D071D}" presName="arrowAndChildren" presStyleCnt="0"/>
      <dgm:spPr/>
    </dgm:pt>
    <dgm:pt modelId="{ABE5CE60-A0B4-4FEE-A91C-43B79F094F82}" type="pres">
      <dgm:prSet presAssocID="{CD843C8B-405F-47CA-85CE-A563825D071D}" presName="parentTextArrow" presStyleLbl="node1" presStyleIdx="0" presStyleCnt="0"/>
      <dgm:spPr/>
    </dgm:pt>
    <dgm:pt modelId="{2C4CE74F-5A69-4429-A86E-08A08996FDB6}" type="pres">
      <dgm:prSet presAssocID="{CD843C8B-405F-47CA-85CE-A563825D071D}" presName="arrow" presStyleLbl="alignNode1" presStyleIdx="1" presStyleCnt="2"/>
      <dgm:spPr/>
    </dgm:pt>
    <dgm:pt modelId="{B3810A8F-77DD-4880-8EE3-08B06046BF57}" type="pres">
      <dgm:prSet presAssocID="{CD843C8B-405F-47CA-85CE-A563825D071D}" presName="descendantArrow" presStyleLbl="bgAccFollowNode1" presStyleIdx="1" presStyleCnt="2"/>
      <dgm:spPr/>
    </dgm:pt>
  </dgm:ptLst>
  <dgm:cxnLst>
    <dgm:cxn modelId="{2DC0F010-23F0-48BD-8569-71AA0562A452}" type="presOf" srcId="{D714DC8E-C877-4176-9C7B-344186A92751}" destId="{AFCE58D9-D083-4211-9538-3762D62F3C0B}" srcOrd="0" destOrd="0" presId="urn:microsoft.com/office/officeart/2016/7/layout/VerticalDownArrowProcess"/>
    <dgm:cxn modelId="{DB67821C-D856-488A-AD22-B5BC25A9E93D}" srcId="{E262C6EA-998F-491D-B7E4-7620B745DA30}" destId="{CD843C8B-405F-47CA-85CE-A563825D071D}" srcOrd="0" destOrd="0" parTransId="{8B5CC982-CB7A-4DE6-B4BD-930CF621AED6}" sibTransId="{F32AE437-58E0-4E96-872A-CFAB6395FEB8}"/>
    <dgm:cxn modelId="{9A818542-13A3-4823-AB3E-8C841A5D9353}" type="presOf" srcId="{CD843C8B-405F-47CA-85CE-A563825D071D}" destId="{2C4CE74F-5A69-4429-A86E-08A08996FDB6}" srcOrd="1" destOrd="0" presId="urn:microsoft.com/office/officeart/2016/7/layout/VerticalDownArrowProcess"/>
    <dgm:cxn modelId="{F89294AD-1B86-4719-ACDE-06267BDBF382}" type="presOf" srcId="{E262C6EA-998F-491D-B7E4-7620B745DA30}" destId="{056F99CB-5D02-49BA-A271-3DDB8B8AF18A}" srcOrd="0" destOrd="0" presId="urn:microsoft.com/office/officeart/2016/7/layout/VerticalDownArrowProcess"/>
    <dgm:cxn modelId="{EA17B1B2-C6AE-4D34-BC72-A141BCC41A17}" type="presOf" srcId="{7A0CA9C6-E146-4047-805B-5F9E20EA9DEB}" destId="{EEB87B11-B4AF-460B-B641-4D3F9BD3BCE1}" srcOrd="0" destOrd="0" presId="urn:microsoft.com/office/officeart/2016/7/layout/VerticalDownArrowProcess"/>
    <dgm:cxn modelId="{CFC832DF-AC4D-40AA-93FD-618A57DB49F8}" type="presOf" srcId="{73AEA199-77DD-49DD-AFB4-21794D10C8A6}" destId="{B3810A8F-77DD-4880-8EE3-08B06046BF57}" srcOrd="0" destOrd="0" presId="urn:microsoft.com/office/officeart/2016/7/layout/VerticalDownArrowProcess"/>
    <dgm:cxn modelId="{13589FDF-EA2B-44E1-895B-30EB30A2F432}" type="presOf" srcId="{CD843C8B-405F-47CA-85CE-A563825D071D}" destId="{ABE5CE60-A0B4-4FEE-A91C-43B79F094F82}" srcOrd="0" destOrd="0" presId="urn:microsoft.com/office/officeart/2016/7/layout/VerticalDownArrowProcess"/>
    <dgm:cxn modelId="{92EF80E6-0495-4717-8389-48B1DBEF4BAB}" srcId="{E262C6EA-998F-491D-B7E4-7620B745DA30}" destId="{D714DC8E-C877-4176-9C7B-344186A92751}" srcOrd="1" destOrd="0" parTransId="{70FB51C9-5B75-4658-B227-1E0A20EC8A4C}" sibTransId="{448952B7-FB37-44EC-A9C4-E95974B27F1C}"/>
    <dgm:cxn modelId="{2FD72FFB-E7B3-4429-8958-35F7FBF6B3A7}" srcId="{D714DC8E-C877-4176-9C7B-344186A92751}" destId="{7A0CA9C6-E146-4047-805B-5F9E20EA9DEB}" srcOrd="0" destOrd="0" parTransId="{D1776628-9793-46B2-87AD-A80B47415CB7}" sibTransId="{3A287BA0-6B28-4619-9867-969D6457BAC2}"/>
    <dgm:cxn modelId="{2E2303FD-4A3E-46E0-9599-190ADFD4463B}" srcId="{CD843C8B-405F-47CA-85CE-A563825D071D}" destId="{73AEA199-77DD-49DD-AFB4-21794D10C8A6}" srcOrd="0" destOrd="0" parTransId="{CE26811A-7222-4190-9B7D-3FFDC7521D2B}" sibTransId="{59079DD1-8EAE-45C7-8CA0-DCBDB5DBAAFC}"/>
    <dgm:cxn modelId="{52C7C642-5A30-4502-82E6-1FBF60837DDA}" type="presParOf" srcId="{056F99CB-5D02-49BA-A271-3DDB8B8AF18A}" destId="{461CE833-540B-4953-8D19-5CAA03DA441C}" srcOrd="0" destOrd="0" presId="urn:microsoft.com/office/officeart/2016/7/layout/VerticalDownArrowProcess"/>
    <dgm:cxn modelId="{1B133EA6-44EC-4981-9D48-32EF4ECDFB55}" type="presParOf" srcId="{461CE833-540B-4953-8D19-5CAA03DA441C}" destId="{AFCE58D9-D083-4211-9538-3762D62F3C0B}" srcOrd="0" destOrd="0" presId="urn:microsoft.com/office/officeart/2016/7/layout/VerticalDownArrowProcess"/>
    <dgm:cxn modelId="{F55FE1AB-4B53-41B9-945D-B4B7A6D22528}" type="presParOf" srcId="{461CE833-540B-4953-8D19-5CAA03DA441C}" destId="{EEB87B11-B4AF-460B-B641-4D3F9BD3BCE1}" srcOrd="1" destOrd="0" presId="urn:microsoft.com/office/officeart/2016/7/layout/VerticalDownArrowProcess"/>
    <dgm:cxn modelId="{C0A910CD-91CE-48F1-9899-9689AD4B425D}" type="presParOf" srcId="{056F99CB-5D02-49BA-A271-3DDB8B8AF18A}" destId="{A5E1C1A2-B552-4532-8DCD-F8472FEE27D0}" srcOrd="1" destOrd="0" presId="urn:microsoft.com/office/officeart/2016/7/layout/VerticalDownArrowProcess"/>
    <dgm:cxn modelId="{5E63210D-BDF6-4B15-9A2F-3911E69284D0}" type="presParOf" srcId="{056F99CB-5D02-49BA-A271-3DDB8B8AF18A}" destId="{F7AC1525-5316-4C15-BFBC-781C5CE112D7}" srcOrd="2" destOrd="0" presId="urn:microsoft.com/office/officeart/2016/7/layout/VerticalDownArrowProcess"/>
    <dgm:cxn modelId="{1252A5FF-3848-4F28-91A6-EC7E2392E560}" type="presParOf" srcId="{F7AC1525-5316-4C15-BFBC-781C5CE112D7}" destId="{ABE5CE60-A0B4-4FEE-A91C-43B79F094F82}" srcOrd="0" destOrd="0" presId="urn:microsoft.com/office/officeart/2016/7/layout/VerticalDownArrowProcess"/>
    <dgm:cxn modelId="{B06D4E2C-EE3B-44A0-80FE-5FF8FE2D9D69}" type="presParOf" srcId="{F7AC1525-5316-4C15-BFBC-781C5CE112D7}" destId="{2C4CE74F-5A69-4429-A86E-08A08996FDB6}" srcOrd="1" destOrd="0" presId="urn:microsoft.com/office/officeart/2016/7/layout/VerticalDownArrowProcess"/>
    <dgm:cxn modelId="{0CD826CB-10F5-4E07-AD3C-3F6187120ECD}" type="presParOf" srcId="{F7AC1525-5316-4C15-BFBC-781C5CE112D7}" destId="{B3810A8F-77DD-4880-8EE3-08B06046BF5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FCFB98-8588-4D97-ACD8-94B6D47C229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1BB1215-5C70-44F1-A1BE-18A3B586C92D}">
      <dgm:prSet/>
      <dgm:spPr/>
      <dgm:t>
        <a:bodyPr/>
        <a:lstStyle/>
        <a:p>
          <a:pPr>
            <a:defRPr cap="all"/>
          </a:pPr>
          <a:r>
            <a:rPr lang="fr-FR" b="1" i="0" baseline="0"/>
            <a:t>Gestion des réservations depuis le mobile</a:t>
          </a:r>
          <a:endParaRPr lang="en-US"/>
        </a:p>
      </dgm:t>
    </dgm:pt>
    <dgm:pt modelId="{23AB34E2-EDEC-4CD9-9836-C258521A3A9D}" type="parTrans" cxnId="{A636522E-25EA-4928-8B05-3C2AC953D60A}">
      <dgm:prSet/>
      <dgm:spPr/>
      <dgm:t>
        <a:bodyPr/>
        <a:lstStyle/>
        <a:p>
          <a:endParaRPr lang="en-US"/>
        </a:p>
      </dgm:t>
    </dgm:pt>
    <dgm:pt modelId="{585ADC06-C79C-495A-969A-0A070383EF74}" type="sibTrans" cxnId="{A636522E-25EA-4928-8B05-3C2AC953D60A}">
      <dgm:prSet/>
      <dgm:spPr/>
      <dgm:t>
        <a:bodyPr/>
        <a:lstStyle/>
        <a:p>
          <a:endParaRPr lang="en-US"/>
        </a:p>
      </dgm:t>
    </dgm:pt>
    <dgm:pt modelId="{E209349E-211E-4151-A457-5800542ECFA2}">
      <dgm:prSet/>
      <dgm:spPr/>
      <dgm:t>
        <a:bodyPr/>
        <a:lstStyle/>
        <a:p>
          <a:pPr>
            <a:defRPr cap="all"/>
          </a:pPr>
          <a:r>
            <a:rPr lang="fr-FR" b="1" i="0" baseline="0"/>
            <a:t>Consultation des chambres disponibles en temps réel</a:t>
          </a:r>
          <a:endParaRPr lang="en-US"/>
        </a:p>
      </dgm:t>
    </dgm:pt>
    <dgm:pt modelId="{604F6FDB-192B-48D8-AE40-D960792E737B}" type="parTrans" cxnId="{5732B81A-C7F7-43EF-B8D9-7E729C7D7460}">
      <dgm:prSet/>
      <dgm:spPr/>
      <dgm:t>
        <a:bodyPr/>
        <a:lstStyle/>
        <a:p>
          <a:endParaRPr lang="en-US"/>
        </a:p>
      </dgm:t>
    </dgm:pt>
    <dgm:pt modelId="{5DF70BBA-CDB1-466C-924D-DED9DC70676C}" type="sibTrans" cxnId="{5732B81A-C7F7-43EF-B8D9-7E729C7D7460}">
      <dgm:prSet/>
      <dgm:spPr/>
      <dgm:t>
        <a:bodyPr/>
        <a:lstStyle/>
        <a:p>
          <a:endParaRPr lang="en-US"/>
        </a:p>
      </dgm:t>
    </dgm:pt>
    <dgm:pt modelId="{FC1B1E10-DEBF-404F-B4C7-8644548FE114}">
      <dgm:prSet/>
      <dgm:spPr/>
      <dgm:t>
        <a:bodyPr/>
        <a:lstStyle/>
        <a:p>
          <a:pPr>
            <a:defRPr cap="all"/>
          </a:pPr>
          <a:r>
            <a:rPr lang="fr-FR" b="1" i="0" baseline="0"/>
            <a:t>Mise à jour du statut des chambres (propre, en cours de nettoyage, etc.)</a:t>
          </a:r>
          <a:endParaRPr lang="en-US"/>
        </a:p>
      </dgm:t>
    </dgm:pt>
    <dgm:pt modelId="{763CD4C7-8B29-42DF-9BAD-A63BD7A29F0D}" type="parTrans" cxnId="{FFCB4020-D665-4CB8-925F-077A6D16014C}">
      <dgm:prSet/>
      <dgm:spPr/>
      <dgm:t>
        <a:bodyPr/>
        <a:lstStyle/>
        <a:p>
          <a:endParaRPr lang="en-US"/>
        </a:p>
      </dgm:t>
    </dgm:pt>
    <dgm:pt modelId="{2525BA57-5ECC-46E6-9B7B-15CD7A79B8A9}" type="sibTrans" cxnId="{FFCB4020-D665-4CB8-925F-077A6D16014C}">
      <dgm:prSet/>
      <dgm:spPr/>
      <dgm:t>
        <a:bodyPr/>
        <a:lstStyle/>
        <a:p>
          <a:endParaRPr lang="en-US"/>
        </a:p>
      </dgm:t>
    </dgm:pt>
    <dgm:pt modelId="{2208F7FE-BCB3-4DDD-BA57-B4651D5FDCE0}">
      <dgm:prSet/>
      <dgm:spPr/>
      <dgm:t>
        <a:bodyPr/>
        <a:lstStyle/>
        <a:p>
          <a:pPr>
            <a:defRPr cap="all"/>
          </a:pPr>
          <a:r>
            <a:rPr lang="fr-FR" b="1" i="0" baseline="0"/>
            <a:t>Accès sécurisé pour les clients</a:t>
          </a:r>
          <a:r>
            <a:rPr lang="fr-FR" b="0" i="0" baseline="0"/>
            <a:t> </a:t>
          </a:r>
          <a:endParaRPr lang="en-US"/>
        </a:p>
      </dgm:t>
    </dgm:pt>
    <dgm:pt modelId="{553B5344-09CB-45B1-B6B7-D8E425ED2312}" type="parTrans" cxnId="{BCC4CF0D-5420-44F5-82CF-D66F3D7CE512}">
      <dgm:prSet/>
      <dgm:spPr/>
      <dgm:t>
        <a:bodyPr/>
        <a:lstStyle/>
        <a:p>
          <a:endParaRPr lang="en-US"/>
        </a:p>
      </dgm:t>
    </dgm:pt>
    <dgm:pt modelId="{CE315D8A-5B44-4F61-9883-24CA0AF3A504}" type="sibTrans" cxnId="{BCC4CF0D-5420-44F5-82CF-D66F3D7CE512}">
      <dgm:prSet/>
      <dgm:spPr/>
      <dgm:t>
        <a:bodyPr/>
        <a:lstStyle/>
        <a:p>
          <a:endParaRPr lang="en-US"/>
        </a:p>
      </dgm:t>
    </dgm:pt>
    <dgm:pt modelId="{184D0FF0-C25E-4318-BF73-5968D8A802A4}" type="pres">
      <dgm:prSet presAssocID="{18FCFB98-8588-4D97-ACD8-94B6D47C2292}" presName="root" presStyleCnt="0">
        <dgm:presLayoutVars>
          <dgm:dir/>
          <dgm:resizeHandles val="exact"/>
        </dgm:presLayoutVars>
      </dgm:prSet>
      <dgm:spPr/>
    </dgm:pt>
    <dgm:pt modelId="{72F610A4-B9DC-4207-B42B-573F8C7BD763}" type="pres">
      <dgm:prSet presAssocID="{11BB1215-5C70-44F1-A1BE-18A3B586C92D}" presName="compNode" presStyleCnt="0"/>
      <dgm:spPr/>
    </dgm:pt>
    <dgm:pt modelId="{903309E0-E83E-40DD-AB73-46420741EC30}" type="pres">
      <dgm:prSet presAssocID="{11BB1215-5C70-44F1-A1BE-18A3B586C92D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AADE92C-D6CD-4CD1-B774-32E3E2FF2176}" type="pres">
      <dgm:prSet presAssocID="{11BB1215-5C70-44F1-A1BE-18A3B586C9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C7920F3-A35B-4FC7-ABF8-4CB91E8CA316}" type="pres">
      <dgm:prSet presAssocID="{11BB1215-5C70-44F1-A1BE-18A3B586C92D}" presName="spaceRect" presStyleCnt="0"/>
      <dgm:spPr/>
    </dgm:pt>
    <dgm:pt modelId="{48792A90-BA27-421C-A0AA-D796DDBC9E47}" type="pres">
      <dgm:prSet presAssocID="{11BB1215-5C70-44F1-A1BE-18A3B586C92D}" presName="textRect" presStyleLbl="revTx" presStyleIdx="0" presStyleCnt="4">
        <dgm:presLayoutVars>
          <dgm:chMax val="1"/>
          <dgm:chPref val="1"/>
        </dgm:presLayoutVars>
      </dgm:prSet>
      <dgm:spPr/>
    </dgm:pt>
    <dgm:pt modelId="{A0CB0629-FD24-4D00-916F-9888B955AB49}" type="pres">
      <dgm:prSet presAssocID="{585ADC06-C79C-495A-969A-0A070383EF74}" presName="sibTrans" presStyleCnt="0"/>
      <dgm:spPr/>
    </dgm:pt>
    <dgm:pt modelId="{002DE8B2-202B-40AE-8BE7-672A40E1BB7D}" type="pres">
      <dgm:prSet presAssocID="{E209349E-211E-4151-A457-5800542ECFA2}" presName="compNode" presStyleCnt="0"/>
      <dgm:spPr/>
    </dgm:pt>
    <dgm:pt modelId="{A3AC18A1-B693-4A6A-AB35-B7B20770BFD7}" type="pres">
      <dgm:prSet presAssocID="{E209349E-211E-4151-A457-5800542ECFA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1598144-0071-4EFE-A83B-BD348182220D}" type="pres">
      <dgm:prSet presAssocID="{E209349E-211E-4151-A457-5800542ECFA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7D4D4181-544C-4641-A34A-4D23FD5BD7A3}" type="pres">
      <dgm:prSet presAssocID="{E209349E-211E-4151-A457-5800542ECFA2}" presName="spaceRect" presStyleCnt="0"/>
      <dgm:spPr/>
    </dgm:pt>
    <dgm:pt modelId="{8CC85949-87A8-4154-BB21-EAF0C4E17C9C}" type="pres">
      <dgm:prSet presAssocID="{E209349E-211E-4151-A457-5800542ECFA2}" presName="textRect" presStyleLbl="revTx" presStyleIdx="1" presStyleCnt="4">
        <dgm:presLayoutVars>
          <dgm:chMax val="1"/>
          <dgm:chPref val="1"/>
        </dgm:presLayoutVars>
      </dgm:prSet>
      <dgm:spPr/>
    </dgm:pt>
    <dgm:pt modelId="{86D7F227-E8B9-40FF-B902-BB32A0F9A9C4}" type="pres">
      <dgm:prSet presAssocID="{5DF70BBA-CDB1-466C-924D-DED9DC70676C}" presName="sibTrans" presStyleCnt="0"/>
      <dgm:spPr/>
    </dgm:pt>
    <dgm:pt modelId="{1618AE8A-1ED9-444E-A36A-911A4AB7ADCE}" type="pres">
      <dgm:prSet presAssocID="{FC1B1E10-DEBF-404F-B4C7-8644548FE114}" presName="compNode" presStyleCnt="0"/>
      <dgm:spPr/>
    </dgm:pt>
    <dgm:pt modelId="{6E99DC1D-9A87-4785-AC71-A5F807CA8B14}" type="pres">
      <dgm:prSet presAssocID="{FC1B1E10-DEBF-404F-B4C7-8644548FE114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27B2149-BB86-45C4-AF86-040BE60410D9}" type="pres">
      <dgm:prSet presAssocID="{FC1B1E10-DEBF-404F-B4C7-8644548FE1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BFCA597-7E24-4C65-AC6A-4E2DA735A907}" type="pres">
      <dgm:prSet presAssocID="{FC1B1E10-DEBF-404F-B4C7-8644548FE114}" presName="spaceRect" presStyleCnt="0"/>
      <dgm:spPr/>
    </dgm:pt>
    <dgm:pt modelId="{29C1AD73-5456-4DA6-AA64-E3869704CBB7}" type="pres">
      <dgm:prSet presAssocID="{FC1B1E10-DEBF-404F-B4C7-8644548FE114}" presName="textRect" presStyleLbl="revTx" presStyleIdx="2" presStyleCnt="4">
        <dgm:presLayoutVars>
          <dgm:chMax val="1"/>
          <dgm:chPref val="1"/>
        </dgm:presLayoutVars>
      </dgm:prSet>
      <dgm:spPr/>
    </dgm:pt>
    <dgm:pt modelId="{96196F56-1644-4497-B0C2-BF7060E26029}" type="pres">
      <dgm:prSet presAssocID="{2525BA57-5ECC-46E6-9B7B-15CD7A79B8A9}" presName="sibTrans" presStyleCnt="0"/>
      <dgm:spPr/>
    </dgm:pt>
    <dgm:pt modelId="{2BE656C5-7B85-4BEE-AC79-1B16DA2215CB}" type="pres">
      <dgm:prSet presAssocID="{2208F7FE-BCB3-4DDD-BA57-B4651D5FDCE0}" presName="compNode" presStyleCnt="0"/>
      <dgm:spPr/>
    </dgm:pt>
    <dgm:pt modelId="{EF44339B-0A51-4FB5-A6B7-607A1A78140B}" type="pres">
      <dgm:prSet presAssocID="{2208F7FE-BCB3-4DDD-BA57-B4651D5FDCE0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83E2567-8F14-4CF8-B355-7CDFB17DC170}" type="pres">
      <dgm:prSet presAssocID="{2208F7FE-BCB3-4DDD-BA57-B4651D5FDC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rou"/>
        </a:ext>
      </dgm:extLst>
    </dgm:pt>
    <dgm:pt modelId="{F8C68E94-3BD1-457B-A876-AC0DE29A7CE8}" type="pres">
      <dgm:prSet presAssocID="{2208F7FE-BCB3-4DDD-BA57-B4651D5FDCE0}" presName="spaceRect" presStyleCnt="0"/>
      <dgm:spPr/>
    </dgm:pt>
    <dgm:pt modelId="{CEC33623-ED42-42DF-809F-C10308865ABE}" type="pres">
      <dgm:prSet presAssocID="{2208F7FE-BCB3-4DDD-BA57-B4651D5FDC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0ABB0B-863E-4D98-8CE8-791DBEFEC54D}" type="presOf" srcId="{18FCFB98-8588-4D97-ACD8-94B6D47C2292}" destId="{184D0FF0-C25E-4318-BF73-5968D8A802A4}" srcOrd="0" destOrd="0" presId="urn:microsoft.com/office/officeart/2018/5/layout/IconLeafLabelList"/>
    <dgm:cxn modelId="{BCC4CF0D-5420-44F5-82CF-D66F3D7CE512}" srcId="{18FCFB98-8588-4D97-ACD8-94B6D47C2292}" destId="{2208F7FE-BCB3-4DDD-BA57-B4651D5FDCE0}" srcOrd="3" destOrd="0" parTransId="{553B5344-09CB-45B1-B6B7-D8E425ED2312}" sibTransId="{CE315D8A-5B44-4F61-9883-24CA0AF3A504}"/>
    <dgm:cxn modelId="{5732B81A-C7F7-43EF-B8D9-7E729C7D7460}" srcId="{18FCFB98-8588-4D97-ACD8-94B6D47C2292}" destId="{E209349E-211E-4151-A457-5800542ECFA2}" srcOrd="1" destOrd="0" parTransId="{604F6FDB-192B-48D8-AE40-D960792E737B}" sibTransId="{5DF70BBA-CDB1-466C-924D-DED9DC70676C}"/>
    <dgm:cxn modelId="{FFCB4020-D665-4CB8-925F-077A6D16014C}" srcId="{18FCFB98-8588-4D97-ACD8-94B6D47C2292}" destId="{FC1B1E10-DEBF-404F-B4C7-8644548FE114}" srcOrd="2" destOrd="0" parTransId="{763CD4C7-8B29-42DF-9BAD-A63BD7A29F0D}" sibTransId="{2525BA57-5ECC-46E6-9B7B-15CD7A79B8A9}"/>
    <dgm:cxn modelId="{5748CF26-9E8A-4FD8-80A6-9BB7DCB30B66}" type="presOf" srcId="{FC1B1E10-DEBF-404F-B4C7-8644548FE114}" destId="{29C1AD73-5456-4DA6-AA64-E3869704CBB7}" srcOrd="0" destOrd="0" presId="urn:microsoft.com/office/officeart/2018/5/layout/IconLeafLabelList"/>
    <dgm:cxn modelId="{A636522E-25EA-4928-8B05-3C2AC953D60A}" srcId="{18FCFB98-8588-4D97-ACD8-94B6D47C2292}" destId="{11BB1215-5C70-44F1-A1BE-18A3B586C92D}" srcOrd="0" destOrd="0" parTransId="{23AB34E2-EDEC-4CD9-9836-C258521A3A9D}" sibTransId="{585ADC06-C79C-495A-969A-0A070383EF74}"/>
    <dgm:cxn modelId="{C436E968-297F-465C-8E04-251F94A85D4E}" type="presOf" srcId="{E209349E-211E-4151-A457-5800542ECFA2}" destId="{8CC85949-87A8-4154-BB21-EAF0C4E17C9C}" srcOrd="0" destOrd="0" presId="urn:microsoft.com/office/officeart/2018/5/layout/IconLeafLabelList"/>
    <dgm:cxn modelId="{83D8D797-40BE-4825-9BAB-73931D0BF0A7}" type="presOf" srcId="{11BB1215-5C70-44F1-A1BE-18A3B586C92D}" destId="{48792A90-BA27-421C-A0AA-D796DDBC9E47}" srcOrd="0" destOrd="0" presId="urn:microsoft.com/office/officeart/2018/5/layout/IconLeafLabelList"/>
    <dgm:cxn modelId="{206554FD-687D-49D6-A202-854E1291AC97}" type="presOf" srcId="{2208F7FE-BCB3-4DDD-BA57-B4651D5FDCE0}" destId="{CEC33623-ED42-42DF-809F-C10308865ABE}" srcOrd="0" destOrd="0" presId="urn:microsoft.com/office/officeart/2018/5/layout/IconLeafLabelList"/>
    <dgm:cxn modelId="{1D1CC1A3-E1A2-42E7-B1FE-25171169BDFE}" type="presParOf" srcId="{184D0FF0-C25E-4318-BF73-5968D8A802A4}" destId="{72F610A4-B9DC-4207-B42B-573F8C7BD763}" srcOrd="0" destOrd="0" presId="urn:microsoft.com/office/officeart/2018/5/layout/IconLeafLabelList"/>
    <dgm:cxn modelId="{22857212-9274-440F-8CB1-C2ED9EB56A73}" type="presParOf" srcId="{72F610A4-B9DC-4207-B42B-573F8C7BD763}" destId="{903309E0-E83E-40DD-AB73-46420741EC30}" srcOrd="0" destOrd="0" presId="urn:microsoft.com/office/officeart/2018/5/layout/IconLeafLabelList"/>
    <dgm:cxn modelId="{7838EA98-0413-49E7-8625-70A54F5BA9E7}" type="presParOf" srcId="{72F610A4-B9DC-4207-B42B-573F8C7BD763}" destId="{3AADE92C-D6CD-4CD1-B774-32E3E2FF2176}" srcOrd="1" destOrd="0" presId="urn:microsoft.com/office/officeart/2018/5/layout/IconLeafLabelList"/>
    <dgm:cxn modelId="{EF3FA6E2-5100-4759-85BC-E7B252EDC8C2}" type="presParOf" srcId="{72F610A4-B9DC-4207-B42B-573F8C7BD763}" destId="{7C7920F3-A35B-4FC7-ABF8-4CB91E8CA316}" srcOrd="2" destOrd="0" presId="urn:microsoft.com/office/officeart/2018/5/layout/IconLeafLabelList"/>
    <dgm:cxn modelId="{305C4F1D-A7BC-4AD7-BFF8-0A59F13C74A1}" type="presParOf" srcId="{72F610A4-B9DC-4207-B42B-573F8C7BD763}" destId="{48792A90-BA27-421C-A0AA-D796DDBC9E47}" srcOrd="3" destOrd="0" presId="urn:microsoft.com/office/officeart/2018/5/layout/IconLeafLabelList"/>
    <dgm:cxn modelId="{B73E4C3B-DF7A-400F-91C2-0E1DEB5B4281}" type="presParOf" srcId="{184D0FF0-C25E-4318-BF73-5968D8A802A4}" destId="{A0CB0629-FD24-4D00-916F-9888B955AB49}" srcOrd="1" destOrd="0" presId="urn:microsoft.com/office/officeart/2018/5/layout/IconLeafLabelList"/>
    <dgm:cxn modelId="{AEC2F090-A501-4026-9AE7-023937D331EA}" type="presParOf" srcId="{184D0FF0-C25E-4318-BF73-5968D8A802A4}" destId="{002DE8B2-202B-40AE-8BE7-672A40E1BB7D}" srcOrd="2" destOrd="0" presId="urn:microsoft.com/office/officeart/2018/5/layout/IconLeafLabelList"/>
    <dgm:cxn modelId="{675679D7-DD26-488C-BD54-38ADD7A82838}" type="presParOf" srcId="{002DE8B2-202B-40AE-8BE7-672A40E1BB7D}" destId="{A3AC18A1-B693-4A6A-AB35-B7B20770BFD7}" srcOrd="0" destOrd="0" presId="urn:microsoft.com/office/officeart/2018/5/layout/IconLeafLabelList"/>
    <dgm:cxn modelId="{D068804B-4A1C-4D4B-9F57-4D95F15CB42B}" type="presParOf" srcId="{002DE8B2-202B-40AE-8BE7-672A40E1BB7D}" destId="{81598144-0071-4EFE-A83B-BD348182220D}" srcOrd="1" destOrd="0" presId="urn:microsoft.com/office/officeart/2018/5/layout/IconLeafLabelList"/>
    <dgm:cxn modelId="{D8FFB195-E6FE-4A71-A81B-183AAFE5029F}" type="presParOf" srcId="{002DE8B2-202B-40AE-8BE7-672A40E1BB7D}" destId="{7D4D4181-544C-4641-A34A-4D23FD5BD7A3}" srcOrd="2" destOrd="0" presId="urn:microsoft.com/office/officeart/2018/5/layout/IconLeafLabelList"/>
    <dgm:cxn modelId="{DE2CA461-47B8-40AE-A22A-04B3F754CCF5}" type="presParOf" srcId="{002DE8B2-202B-40AE-8BE7-672A40E1BB7D}" destId="{8CC85949-87A8-4154-BB21-EAF0C4E17C9C}" srcOrd="3" destOrd="0" presId="urn:microsoft.com/office/officeart/2018/5/layout/IconLeafLabelList"/>
    <dgm:cxn modelId="{8E09F6BE-7F68-4024-8CB1-563F02EB938A}" type="presParOf" srcId="{184D0FF0-C25E-4318-BF73-5968D8A802A4}" destId="{86D7F227-E8B9-40FF-B902-BB32A0F9A9C4}" srcOrd="3" destOrd="0" presId="urn:microsoft.com/office/officeart/2018/5/layout/IconLeafLabelList"/>
    <dgm:cxn modelId="{078E2C07-724F-4858-8533-7B297279023B}" type="presParOf" srcId="{184D0FF0-C25E-4318-BF73-5968D8A802A4}" destId="{1618AE8A-1ED9-444E-A36A-911A4AB7ADCE}" srcOrd="4" destOrd="0" presId="urn:microsoft.com/office/officeart/2018/5/layout/IconLeafLabelList"/>
    <dgm:cxn modelId="{22D1C1F0-A437-4A57-89BD-F07ABDE6FBCA}" type="presParOf" srcId="{1618AE8A-1ED9-444E-A36A-911A4AB7ADCE}" destId="{6E99DC1D-9A87-4785-AC71-A5F807CA8B14}" srcOrd="0" destOrd="0" presId="urn:microsoft.com/office/officeart/2018/5/layout/IconLeafLabelList"/>
    <dgm:cxn modelId="{DA6FB7AE-B522-41C3-9C44-16DA9A85BD2B}" type="presParOf" srcId="{1618AE8A-1ED9-444E-A36A-911A4AB7ADCE}" destId="{D27B2149-BB86-45C4-AF86-040BE60410D9}" srcOrd="1" destOrd="0" presId="urn:microsoft.com/office/officeart/2018/5/layout/IconLeafLabelList"/>
    <dgm:cxn modelId="{04E46604-D9BC-4331-8F7F-0660379CAD75}" type="presParOf" srcId="{1618AE8A-1ED9-444E-A36A-911A4AB7ADCE}" destId="{DBFCA597-7E24-4C65-AC6A-4E2DA735A907}" srcOrd="2" destOrd="0" presId="urn:microsoft.com/office/officeart/2018/5/layout/IconLeafLabelList"/>
    <dgm:cxn modelId="{3D54D535-A507-485C-BA17-76F54AF4EA39}" type="presParOf" srcId="{1618AE8A-1ED9-444E-A36A-911A4AB7ADCE}" destId="{29C1AD73-5456-4DA6-AA64-E3869704CBB7}" srcOrd="3" destOrd="0" presId="urn:microsoft.com/office/officeart/2018/5/layout/IconLeafLabelList"/>
    <dgm:cxn modelId="{F826F794-B918-483B-9DF3-8BF2338D6C50}" type="presParOf" srcId="{184D0FF0-C25E-4318-BF73-5968D8A802A4}" destId="{96196F56-1644-4497-B0C2-BF7060E26029}" srcOrd="5" destOrd="0" presId="urn:microsoft.com/office/officeart/2018/5/layout/IconLeafLabelList"/>
    <dgm:cxn modelId="{EF8D04B9-F027-415D-BFB8-5297555EE4F8}" type="presParOf" srcId="{184D0FF0-C25E-4318-BF73-5968D8A802A4}" destId="{2BE656C5-7B85-4BEE-AC79-1B16DA2215CB}" srcOrd="6" destOrd="0" presId="urn:microsoft.com/office/officeart/2018/5/layout/IconLeafLabelList"/>
    <dgm:cxn modelId="{7030CFE9-3113-41B2-80DC-122B55F75D9B}" type="presParOf" srcId="{2BE656C5-7B85-4BEE-AC79-1B16DA2215CB}" destId="{EF44339B-0A51-4FB5-A6B7-607A1A78140B}" srcOrd="0" destOrd="0" presId="urn:microsoft.com/office/officeart/2018/5/layout/IconLeafLabelList"/>
    <dgm:cxn modelId="{A2C644F0-E127-46BA-B9AC-5D60D35DC7F6}" type="presParOf" srcId="{2BE656C5-7B85-4BEE-AC79-1B16DA2215CB}" destId="{983E2567-8F14-4CF8-B355-7CDFB17DC170}" srcOrd="1" destOrd="0" presId="urn:microsoft.com/office/officeart/2018/5/layout/IconLeafLabelList"/>
    <dgm:cxn modelId="{61FEFB71-CD71-41BA-B19B-9FA4D33665F4}" type="presParOf" srcId="{2BE656C5-7B85-4BEE-AC79-1B16DA2215CB}" destId="{F8C68E94-3BD1-457B-A876-AC0DE29A7CE8}" srcOrd="2" destOrd="0" presId="urn:microsoft.com/office/officeart/2018/5/layout/IconLeafLabelList"/>
    <dgm:cxn modelId="{00BE25F4-97E2-4582-8765-81830F6E6740}" type="presParOf" srcId="{2BE656C5-7B85-4BEE-AC79-1B16DA2215CB}" destId="{CEC33623-ED42-42DF-809F-C10308865AB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3FC360-1388-4096-AD5D-F01C9D1B3391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095D71D-3932-421F-8CD5-60C6B50E2A2C}">
      <dgm:prSet/>
      <dgm:spPr/>
      <dgm:t>
        <a:bodyPr/>
        <a:lstStyle/>
        <a:p>
          <a:r>
            <a:rPr lang="fr-FR" b="1"/>
            <a:t>Rôle de l'API:</a:t>
          </a:r>
          <a:endParaRPr lang="en-US"/>
        </a:p>
      </dgm:t>
    </dgm:pt>
    <dgm:pt modelId="{621F3CED-33CF-488E-8577-9B127CB15C39}" type="parTrans" cxnId="{0F5D9E25-F4A8-4447-929B-0038AEA288AC}">
      <dgm:prSet/>
      <dgm:spPr/>
      <dgm:t>
        <a:bodyPr/>
        <a:lstStyle/>
        <a:p>
          <a:endParaRPr lang="en-US"/>
        </a:p>
      </dgm:t>
    </dgm:pt>
    <dgm:pt modelId="{954202A1-BF7E-4660-A20F-41FE627CEB05}" type="sibTrans" cxnId="{0F5D9E25-F4A8-4447-929B-0038AEA288AC}">
      <dgm:prSet/>
      <dgm:spPr/>
      <dgm:t>
        <a:bodyPr/>
        <a:lstStyle/>
        <a:p>
          <a:endParaRPr lang="en-US"/>
        </a:p>
      </dgm:t>
    </dgm:pt>
    <dgm:pt modelId="{AE636772-9605-4FB0-A008-463068230A9A}">
      <dgm:prSet/>
      <dgm:spPr/>
      <dgm:t>
        <a:bodyPr/>
        <a:lstStyle/>
        <a:p>
          <a:r>
            <a:rPr lang="fr-FR"/>
            <a:t>Fournit une interface REST pour l'application mobile.</a:t>
          </a:r>
          <a:endParaRPr lang="en-US"/>
        </a:p>
      </dgm:t>
    </dgm:pt>
    <dgm:pt modelId="{CCFACAC3-D1E9-49D5-BF81-61949DC8B918}" type="parTrans" cxnId="{0E988B23-4A8A-4C70-BC73-EC223BDC6C84}">
      <dgm:prSet/>
      <dgm:spPr/>
      <dgm:t>
        <a:bodyPr/>
        <a:lstStyle/>
        <a:p>
          <a:endParaRPr lang="en-US"/>
        </a:p>
      </dgm:t>
    </dgm:pt>
    <dgm:pt modelId="{51DCB412-5D23-42E1-A5DF-770CEA1EB81D}" type="sibTrans" cxnId="{0E988B23-4A8A-4C70-BC73-EC223BDC6C84}">
      <dgm:prSet/>
      <dgm:spPr/>
      <dgm:t>
        <a:bodyPr/>
        <a:lstStyle/>
        <a:p>
          <a:endParaRPr lang="en-US"/>
        </a:p>
      </dgm:t>
    </dgm:pt>
    <dgm:pt modelId="{07B8DD52-BC60-4A2B-B388-0AE45BAE6C93}">
      <dgm:prSet/>
      <dgm:spPr/>
      <dgm:t>
        <a:bodyPr/>
        <a:lstStyle/>
        <a:p>
          <a:r>
            <a:rPr lang="fr-FR"/>
            <a:t>Gère les opérations de réservation, l'authentification, et les permissions des utilisateurs.</a:t>
          </a:r>
          <a:endParaRPr lang="en-US"/>
        </a:p>
      </dgm:t>
    </dgm:pt>
    <dgm:pt modelId="{895D3181-BDCA-433B-B1DD-F7A0C9E4344E}" type="parTrans" cxnId="{C375558C-6E05-4009-8E4C-D8C52199858D}">
      <dgm:prSet/>
      <dgm:spPr/>
      <dgm:t>
        <a:bodyPr/>
        <a:lstStyle/>
        <a:p>
          <a:endParaRPr lang="en-US"/>
        </a:p>
      </dgm:t>
    </dgm:pt>
    <dgm:pt modelId="{CA58B712-1BD1-469E-B158-97E814FA8991}" type="sibTrans" cxnId="{C375558C-6E05-4009-8E4C-D8C52199858D}">
      <dgm:prSet/>
      <dgm:spPr/>
      <dgm:t>
        <a:bodyPr/>
        <a:lstStyle/>
        <a:p>
          <a:endParaRPr lang="en-US"/>
        </a:p>
      </dgm:t>
    </dgm:pt>
    <dgm:pt modelId="{EF508707-FAA9-455A-A409-E125E0DAC17E}">
      <dgm:prSet/>
      <dgm:spPr/>
      <dgm:t>
        <a:bodyPr/>
        <a:lstStyle/>
        <a:p>
          <a:r>
            <a:rPr lang="fr-FR" b="1"/>
            <a:t>Accès aux données:</a:t>
          </a:r>
          <a:endParaRPr lang="en-US"/>
        </a:p>
      </dgm:t>
    </dgm:pt>
    <dgm:pt modelId="{FB7EC74B-D469-43EF-9F5A-BFC3DC8466F6}" type="parTrans" cxnId="{5ADFE2F6-6B79-455A-8508-688FFA74E4D2}">
      <dgm:prSet/>
      <dgm:spPr/>
      <dgm:t>
        <a:bodyPr/>
        <a:lstStyle/>
        <a:p>
          <a:endParaRPr lang="en-US"/>
        </a:p>
      </dgm:t>
    </dgm:pt>
    <dgm:pt modelId="{D0BF4A62-24E6-419D-8A80-B3DEC2B3FD01}" type="sibTrans" cxnId="{5ADFE2F6-6B79-455A-8508-688FFA74E4D2}">
      <dgm:prSet/>
      <dgm:spPr/>
      <dgm:t>
        <a:bodyPr/>
        <a:lstStyle/>
        <a:p>
          <a:endParaRPr lang="en-US"/>
        </a:p>
      </dgm:t>
    </dgm:pt>
    <dgm:pt modelId="{D1E83D0F-783C-4FAA-9144-07FF4D3DEFB9}">
      <dgm:prSet/>
      <dgm:spPr/>
      <dgm:t>
        <a:bodyPr/>
        <a:lstStyle/>
        <a:p>
          <a:r>
            <a:rPr lang="fr-FR"/>
            <a:t>L'application mobile communique avec l'API pour récupérer et modifier les informations.</a:t>
          </a:r>
          <a:endParaRPr lang="en-US"/>
        </a:p>
      </dgm:t>
    </dgm:pt>
    <dgm:pt modelId="{99A25AA0-90C7-4CCA-B906-7B55B165EDEF}" type="parTrans" cxnId="{5DA0AC60-DC38-4958-9F99-8F3185FA7CC2}">
      <dgm:prSet/>
      <dgm:spPr/>
      <dgm:t>
        <a:bodyPr/>
        <a:lstStyle/>
        <a:p>
          <a:endParaRPr lang="en-US"/>
        </a:p>
      </dgm:t>
    </dgm:pt>
    <dgm:pt modelId="{427F5EDD-7309-49D6-B538-10019C1B5306}" type="sibTrans" cxnId="{5DA0AC60-DC38-4958-9F99-8F3185FA7CC2}">
      <dgm:prSet/>
      <dgm:spPr/>
      <dgm:t>
        <a:bodyPr/>
        <a:lstStyle/>
        <a:p>
          <a:endParaRPr lang="en-US"/>
        </a:p>
      </dgm:t>
    </dgm:pt>
    <dgm:pt modelId="{3413CEFA-8EC8-45CB-A27B-756EF1B6CABF}" type="pres">
      <dgm:prSet presAssocID="{923FC360-1388-4096-AD5D-F01C9D1B3391}" presName="linear" presStyleCnt="0">
        <dgm:presLayoutVars>
          <dgm:dir/>
          <dgm:animLvl val="lvl"/>
          <dgm:resizeHandles val="exact"/>
        </dgm:presLayoutVars>
      </dgm:prSet>
      <dgm:spPr/>
    </dgm:pt>
    <dgm:pt modelId="{F1D7EDA4-8925-4798-8296-58A79D88B1BC}" type="pres">
      <dgm:prSet presAssocID="{9095D71D-3932-421F-8CD5-60C6B50E2A2C}" presName="parentLin" presStyleCnt="0"/>
      <dgm:spPr/>
    </dgm:pt>
    <dgm:pt modelId="{5EADB8A3-B724-43FF-9445-A5104A0AF8CD}" type="pres">
      <dgm:prSet presAssocID="{9095D71D-3932-421F-8CD5-60C6B50E2A2C}" presName="parentLeftMargin" presStyleLbl="node1" presStyleIdx="0" presStyleCnt="2"/>
      <dgm:spPr/>
    </dgm:pt>
    <dgm:pt modelId="{84F6A1DB-F198-45E9-8C46-F22FCE43F8DB}" type="pres">
      <dgm:prSet presAssocID="{9095D71D-3932-421F-8CD5-60C6B50E2A2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9884819-171A-4EC3-B92C-EBC5C6182940}" type="pres">
      <dgm:prSet presAssocID="{9095D71D-3932-421F-8CD5-60C6B50E2A2C}" presName="negativeSpace" presStyleCnt="0"/>
      <dgm:spPr/>
    </dgm:pt>
    <dgm:pt modelId="{2B1EB595-74B5-4ED6-835B-B5C72B51CDB8}" type="pres">
      <dgm:prSet presAssocID="{9095D71D-3932-421F-8CD5-60C6B50E2A2C}" presName="childText" presStyleLbl="conFgAcc1" presStyleIdx="0" presStyleCnt="2">
        <dgm:presLayoutVars>
          <dgm:bulletEnabled val="1"/>
        </dgm:presLayoutVars>
      </dgm:prSet>
      <dgm:spPr/>
    </dgm:pt>
    <dgm:pt modelId="{7FA09BF0-E095-4B19-9B1A-5CA970AF2A49}" type="pres">
      <dgm:prSet presAssocID="{954202A1-BF7E-4660-A20F-41FE627CEB05}" presName="spaceBetweenRectangles" presStyleCnt="0"/>
      <dgm:spPr/>
    </dgm:pt>
    <dgm:pt modelId="{3E3C2660-115C-4CEB-AFD4-4437185B6260}" type="pres">
      <dgm:prSet presAssocID="{EF508707-FAA9-455A-A409-E125E0DAC17E}" presName="parentLin" presStyleCnt="0"/>
      <dgm:spPr/>
    </dgm:pt>
    <dgm:pt modelId="{AAEF4DB9-F965-4846-B0FF-A278C00B6483}" type="pres">
      <dgm:prSet presAssocID="{EF508707-FAA9-455A-A409-E125E0DAC17E}" presName="parentLeftMargin" presStyleLbl="node1" presStyleIdx="0" presStyleCnt="2"/>
      <dgm:spPr/>
    </dgm:pt>
    <dgm:pt modelId="{14A1F00E-AFE4-47CC-B66D-BFE82B47483D}" type="pres">
      <dgm:prSet presAssocID="{EF508707-FAA9-455A-A409-E125E0DAC17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77FF037-80D9-44EA-A084-46A5E0B40530}" type="pres">
      <dgm:prSet presAssocID="{EF508707-FAA9-455A-A409-E125E0DAC17E}" presName="negativeSpace" presStyleCnt="0"/>
      <dgm:spPr/>
    </dgm:pt>
    <dgm:pt modelId="{D2A3E7EF-FAB3-42F1-A074-473B2D1A9474}" type="pres">
      <dgm:prSet presAssocID="{EF508707-FAA9-455A-A409-E125E0DAC17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E13F512-47D3-4B95-89F1-0178D7356293}" type="presOf" srcId="{D1E83D0F-783C-4FAA-9144-07FF4D3DEFB9}" destId="{D2A3E7EF-FAB3-42F1-A074-473B2D1A9474}" srcOrd="0" destOrd="0" presId="urn:microsoft.com/office/officeart/2005/8/layout/list1"/>
    <dgm:cxn modelId="{0E988B23-4A8A-4C70-BC73-EC223BDC6C84}" srcId="{9095D71D-3932-421F-8CD5-60C6B50E2A2C}" destId="{AE636772-9605-4FB0-A008-463068230A9A}" srcOrd="0" destOrd="0" parTransId="{CCFACAC3-D1E9-49D5-BF81-61949DC8B918}" sibTransId="{51DCB412-5D23-42E1-A5DF-770CEA1EB81D}"/>
    <dgm:cxn modelId="{0F5D9E25-F4A8-4447-929B-0038AEA288AC}" srcId="{923FC360-1388-4096-AD5D-F01C9D1B3391}" destId="{9095D71D-3932-421F-8CD5-60C6B50E2A2C}" srcOrd="0" destOrd="0" parTransId="{621F3CED-33CF-488E-8577-9B127CB15C39}" sibTransId="{954202A1-BF7E-4660-A20F-41FE627CEB05}"/>
    <dgm:cxn modelId="{0C991327-19BE-4F9C-9DF4-991912B0B68D}" type="presOf" srcId="{9095D71D-3932-421F-8CD5-60C6B50E2A2C}" destId="{84F6A1DB-F198-45E9-8C46-F22FCE43F8DB}" srcOrd="1" destOrd="0" presId="urn:microsoft.com/office/officeart/2005/8/layout/list1"/>
    <dgm:cxn modelId="{96ADDA2D-BB71-481F-BCDC-16AD31B170D9}" type="presOf" srcId="{923FC360-1388-4096-AD5D-F01C9D1B3391}" destId="{3413CEFA-8EC8-45CB-A27B-756EF1B6CABF}" srcOrd="0" destOrd="0" presId="urn:microsoft.com/office/officeart/2005/8/layout/list1"/>
    <dgm:cxn modelId="{E88D6A40-F655-4DB3-B81C-6B9572A9DC6B}" type="presOf" srcId="{EF508707-FAA9-455A-A409-E125E0DAC17E}" destId="{14A1F00E-AFE4-47CC-B66D-BFE82B47483D}" srcOrd="1" destOrd="0" presId="urn:microsoft.com/office/officeart/2005/8/layout/list1"/>
    <dgm:cxn modelId="{5DA0AC60-DC38-4958-9F99-8F3185FA7CC2}" srcId="{EF508707-FAA9-455A-A409-E125E0DAC17E}" destId="{D1E83D0F-783C-4FAA-9144-07FF4D3DEFB9}" srcOrd="0" destOrd="0" parTransId="{99A25AA0-90C7-4CCA-B906-7B55B165EDEF}" sibTransId="{427F5EDD-7309-49D6-B538-10019C1B5306}"/>
    <dgm:cxn modelId="{99123C82-25E9-4520-9B7A-F20509A9549D}" type="presOf" srcId="{EF508707-FAA9-455A-A409-E125E0DAC17E}" destId="{AAEF4DB9-F965-4846-B0FF-A278C00B6483}" srcOrd="0" destOrd="0" presId="urn:microsoft.com/office/officeart/2005/8/layout/list1"/>
    <dgm:cxn modelId="{C375558C-6E05-4009-8E4C-D8C52199858D}" srcId="{9095D71D-3932-421F-8CD5-60C6B50E2A2C}" destId="{07B8DD52-BC60-4A2B-B388-0AE45BAE6C93}" srcOrd="1" destOrd="0" parTransId="{895D3181-BDCA-433B-B1DD-F7A0C9E4344E}" sibTransId="{CA58B712-1BD1-469E-B158-97E814FA8991}"/>
    <dgm:cxn modelId="{F755CC90-4E78-4006-909B-17CE3189E2A5}" type="presOf" srcId="{AE636772-9605-4FB0-A008-463068230A9A}" destId="{2B1EB595-74B5-4ED6-835B-B5C72B51CDB8}" srcOrd="0" destOrd="0" presId="urn:microsoft.com/office/officeart/2005/8/layout/list1"/>
    <dgm:cxn modelId="{DDD3C991-2436-4869-B723-AE25B2C43D0F}" type="presOf" srcId="{9095D71D-3932-421F-8CD5-60C6B50E2A2C}" destId="{5EADB8A3-B724-43FF-9445-A5104A0AF8CD}" srcOrd="0" destOrd="0" presId="urn:microsoft.com/office/officeart/2005/8/layout/list1"/>
    <dgm:cxn modelId="{91F4BFE7-CD0B-485D-BDC4-C3F9E680DE86}" type="presOf" srcId="{07B8DD52-BC60-4A2B-B388-0AE45BAE6C93}" destId="{2B1EB595-74B5-4ED6-835B-B5C72B51CDB8}" srcOrd="0" destOrd="1" presId="urn:microsoft.com/office/officeart/2005/8/layout/list1"/>
    <dgm:cxn modelId="{5ADFE2F6-6B79-455A-8508-688FFA74E4D2}" srcId="{923FC360-1388-4096-AD5D-F01C9D1B3391}" destId="{EF508707-FAA9-455A-A409-E125E0DAC17E}" srcOrd="1" destOrd="0" parTransId="{FB7EC74B-D469-43EF-9F5A-BFC3DC8466F6}" sibTransId="{D0BF4A62-24E6-419D-8A80-B3DEC2B3FD01}"/>
    <dgm:cxn modelId="{C16C0106-6BD1-427E-A870-E759EF3C96FB}" type="presParOf" srcId="{3413CEFA-8EC8-45CB-A27B-756EF1B6CABF}" destId="{F1D7EDA4-8925-4798-8296-58A79D88B1BC}" srcOrd="0" destOrd="0" presId="urn:microsoft.com/office/officeart/2005/8/layout/list1"/>
    <dgm:cxn modelId="{C8A86CEE-1CF3-467C-8628-0E2B74EF29BF}" type="presParOf" srcId="{F1D7EDA4-8925-4798-8296-58A79D88B1BC}" destId="{5EADB8A3-B724-43FF-9445-A5104A0AF8CD}" srcOrd="0" destOrd="0" presId="urn:microsoft.com/office/officeart/2005/8/layout/list1"/>
    <dgm:cxn modelId="{B2D6B22B-DE61-469D-8B3F-A7545E450822}" type="presParOf" srcId="{F1D7EDA4-8925-4798-8296-58A79D88B1BC}" destId="{84F6A1DB-F198-45E9-8C46-F22FCE43F8DB}" srcOrd="1" destOrd="0" presId="urn:microsoft.com/office/officeart/2005/8/layout/list1"/>
    <dgm:cxn modelId="{19E1366A-3872-441F-ACD6-BD75176C366A}" type="presParOf" srcId="{3413CEFA-8EC8-45CB-A27B-756EF1B6CABF}" destId="{69884819-171A-4EC3-B92C-EBC5C6182940}" srcOrd="1" destOrd="0" presId="urn:microsoft.com/office/officeart/2005/8/layout/list1"/>
    <dgm:cxn modelId="{EB14FDAD-AE2A-47C5-AE71-70C977F4A9AE}" type="presParOf" srcId="{3413CEFA-8EC8-45CB-A27B-756EF1B6CABF}" destId="{2B1EB595-74B5-4ED6-835B-B5C72B51CDB8}" srcOrd="2" destOrd="0" presId="urn:microsoft.com/office/officeart/2005/8/layout/list1"/>
    <dgm:cxn modelId="{D68069B5-9624-499B-ABF6-73D5C57517E6}" type="presParOf" srcId="{3413CEFA-8EC8-45CB-A27B-756EF1B6CABF}" destId="{7FA09BF0-E095-4B19-9B1A-5CA970AF2A49}" srcOrd="3" destOrd="0" presId="urn:microsoft.com/office/officeart/2005/8/layout/list1"/>
    <dgm:cxn modelId="{30B54E83-0193-4190-8F43-91280669A6F0}" type="presParOf" srcId="{3413CEFA-8EC8-45CB-A27B-756EF1B6CABF}" destId="{3E3C2660-115C-4CEB-AFD4-4437185B6260}" srcOrd="4" destOrd="0" presId="urn:microsoft.com/office/officeart/2005/8/layout/list1"/>
    <dgm:cxn modelId="{359A9533-3458-4011-B3F8-E6E7CAF125BC}" type="presParOf" srcId="{3E3C2660-115C-4CEB-AFD4-4437185B6260}" destId="{AAEF4DB9-F965-4846-B0FF-A278C00B6483}" srcOrd="0" destOrd="0" presId="urn:microsoft.com/office/officeart/2005/8/layout/list1"/>
    <dgm:cxn modelId="{C5F08E89-12CB-48B8-8944-23CB92FEDE67}" type="presParOf" srcId="{3E3C2660-115C-4CEB-AFD4-4437185B6260}" destId="{14A1F00E-AFE4-47CC-B66D-BFE82B47483D}" srcOrd="1" destOrd="0" presId="urn:microsoft.com/office/officeart/2005/8/layout/list1"/>
    <dgm:cxn modelId="{0979C1C3-F66A-4979-A0C2-07A37A810650}" type="presParOf" srcId="{3413CEFA-8EC8-45CB-A27B-756EF1B6CABF}" destId="{877FF037-80D9-44EA-A084-46A5E0B40530}" srcOrd="5" destOrd="0" presId="urn:microsoft.com/office/officeart/2005/8/layout/list1"/>
    <dgm:cxn modelId="{EBB99403-8669-41B4-9EC9-DD79D35DA97D}" type="presParOf" srcId="{3413CEFA-8EC8-45CB-A27B-756EF1B6CABF}" destId="{D2A3E7EF-FAB3-42F1-A074-473B2D1A947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512652-4B32-45AE-BDE2-1B74794BACB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CBAFE6E-8160-4CF7-9CAA-719A038BE645}">
      <dgm:prSet/>
      <dgm:spPr/>
      <dgm:t>
        <a:bodyPr/>
        <a:lstStyle/>
        <a:p>
          <a:r>
            <a:rPr lang="fr-FR" b="1" i="0" baseline="0"/>
            <a:t>Comment l'application interagit avec l'API:</a:t>
          </a:r>
          <a:endParaRPr lang="en-US"/>
        </a:p>
      </dgm:t>
    </dgm:pt>
    <dgm:pt modelId="{8E4DC661-EA7D-433B-9F6C-45827943EF6C}" type="parTrans" cxnId="{C1FBC3AD-4B1E-453D-A3B6-34278DF42F78}">
      <dgm:prSet/>
      <dgm:spPr/>
      <dgm:t>
        <a:bodyPr/>
        <a:lstStyle/>
        <a:p>
          <a:endParaRPr lang="en-US"/>
        </a:p>
      </dgm:t>
    </dgm:pt>
    <dgm:pt modelId="{DA69F959-D74E-4F59-8BCE-310A366D48AE}" type="sibTrans" cxnId="{C1FBC3AD-4B1E-453D-A3B6-34278DF42F78}">
      <dgm:prSet/>
      <dgm:spPr/>
      <dgm:t>
        <a:bodyPr/>
        <a:lstStyle/>
        <a:p>
          <a:endParaRPr lang="en-US"/>
        </a:p>
      </dgm:t>
    </dgm:pt>
    <dgm:pt modelId="{F3A72688-2B85-48A9-917B-CC10A8FC7A7E}">
      <dgm:prSet/>
      <dgm:spPr/>
      <dgm:t>
        <a:bodyPr/>
        <a:lstStyle/>
        <a:p>
          <a:r>
            <a:rPr lang="fr-FR" b="0" i="0" baseline="0"/>
            <a:t>Les boutons et formulaires envoient des requêtes HTTP à l'API.</a:t>
          </a:r>
          <a:endParaRPr lang="en-US"/>
        </a:p>
      </dgm:t>
    </dgm:pt>
    <dgm:pt modelId="{40AB6278-9E00-4080-8271-A852EF73102A}" type="parTrans" cxnId="{6135AC4A-80AE-4FAD-A8E0-D74024DAA9B2}">
      <dgm:prSet/>
      <dgm:spPr/>
      <dgm:t>
        <a:bodyPr/>
        <a:lstStyle/>
        <a:p>
          <a:endParaRPr lang="en-US"/>
        </a:p>
      </dgm:t>
    </dgm:pt>
    <dgm:pt modelId="{36265D21-6DFB-4A5E-A219-2DC1805CBF16}" type="sibTrans" cxnId="{6135AC4A-80AE-4FAD-A8E0-D74024DAA9B2}">
      <dgm:prSet/>
      <dgm:spPr/>
      <dgm:t>
        <a:bodyPr/>
        <a:lstStyle/>
        <a:p>
          <a:endParaRPr lang="en-US"/>
        </a:p>
      </dgm:t>
    </dgm:pt>
    <dgm:pt modelId="{B30FDD15-D12A-43A2-8936-C1075480975C}">
      <dgm:prSet/>
      <dgm:spPr/>
      <dgm:t>
        <a:bodyPr/>
        <a:lstStyle/>
        <a:p>
          <a:r>
            <a:rPr lang="fr-FR" b="0" i="0" baseline="0"/>
            <a:t>Les réponses de l'API sont affichées dans l'interface utilisateur.</a:t>
          </a:r>
          <a:endParaRPr lang="en-US"/>
        </a:p>
      </dgm:t>
    </dgm:pt>
    <dgm:pt modelId="{D45757D0-500F-41FC-B556-F66AF5BA3AE4}" type="parTrans" cxnId="{05969EE7-BDF6-47A3-ACA9-091ABC740FF6}">
      <dgm:prSet/>
      <dgm:spPr/>
      <dgm:t>
        <a:bodyPr/>
        <a:lstStyle/>
        <a:p>
          <a:endParaRPr lang="en-US"/>
        </a:p>
      </dgm:t>
    </dgm:pt>
    <dgm:pt modelId="{F6AE48A7-E059-477A-B94F-1A4B478A91F1}" type="sibTrans" cxnId="{05969EE7-BDF6-47A3-ACA9-091ABC740FF6}">
      <dgm:prSet/>
      <dgm:spPr/>
      <dgm:t>
        <a:bodyPr/>
        <a:lstStyle/>
        <a:p>
          <a:endParaRPr lang="en-US"/>
        </a:p>
      </dgm:t>
    </dgm:pt>
    <dgm:pt modelId="{8EB71D57-A121-4062-86F1-EE6142B2CAEE}">
      <dgm:prSet/>
      <dgm:spPr/>
      <dgm:t>
        <a:bodyPr/>
        <a:lstStyle/>
        <a:p>
          <a:r>
            <a:rPr lang="fr-FR" b="1" i="0" baseline="0"/>
            <a:t>Exemples d'intégration:</a:t>
          </a:r>
          <a:endParaRPr lang="en-US"/>
        </a:p>
      </dgm:t>
    </dgm:pt>
    <dgm:pt modelId="{E3811255-DA45-433F-A59A-1EC3E5BD3143}" type="parTrans" cxnId="{6EF0AF75-89AB-45BE-81C4-68E1CDF0AF47}">
      <dgm:prSet/>
      <dgm:spPr/>
      <dgm:t>
        <a:bodyPr/>
        <a:lstStyle/>
        <a:p>
          <a:endParaRPr lang="en-US"/>
        </a:p>
      </dgm:t>
    </dgm:pt>
    <dgm:pt modelId="{D4E7C549-B587-4685-A4BF-032A11D05344}" type="sibTrans" cxnId="{6EF0AF75-89AB-45BE-81C4-68E1CDF0AF47}">
      <dgm:prSet/>
      <dgm:spPr/>
      <dgm:t>
        <a:bodyPr/>
        <a:lstStyle/>
        <a:p>
          <a:endParaRPr lang="en-US"/>
        </a:p>
      </dgm:t>
    </dgm:pt>
    <dgm:pt modelId="{06C91FB6-EF96-4E39-AADF-98863F13F070}">
      <dgm:prSet/>
      <dgm:spPr/>
      <dgm:t>
        <a:bodyPr/>
        <a:lstStyle/>
        <a:p>
          <a:r>
            <a:rPr lang="fr-FR" b="0" i="0" baseline="0"/>
            <a:t>Affichage des chambres disponibles en temps réel.</a:t>
          </a:r>
          <a:endParaRPr lang="en-US"/>
        </a:p>
      </dgm:t>
    </dgm:pt>
    <dgm:pt modelId="{E6DF567D-333C-4854-8DE7-2CA498E9EF57}" type="parTrans" cxnId="{BF1D9E12-27A0-441E-8A81-3209125FD455}">
      <dgm:prSet/>
      <dgm:spPr/>
      <dgm:t>
        <a:bodyPr/>
        <a:lstStyle/>
        <a:p>
          <a:endParaRPr lang="en-US"/>
        </a:p>
      </dgm:t>
    </dgm:pt>
    <dgm:pt modelId="{B1C98306-BFA2-4EFF-8AE3-A4330E9B6275}" type="sibTrans" cxnId="{BF1D9E12-27A0-441E-8A81-3209125FD455}">
      <dgm:prSet/>
      <dgm:spPr/>
      <dgm:t>
        <a:bodyPr/>
        <a:lstStyle/>
        <a:p>
          <a:endParaRPr lang="en-US"/>
        </a:p>
      </dgm:t>
    </dgm:pt>
    <dgm:pt modelId="{A55A17E1-0E3E-49DE-8E64-C9C13BDB9CD1}">
      <dgm:prSet/>
      <dgm:spPr/>
      <dgm:t>
        <a:bodyPr/>
        <a:lstStyle/>
        <a:p>
          <a:r>
            <a:rPr lang="fr-FR" b="0" i="0" baseline="0"/>
            <a:t>Notification de confirmation après une réservation.</a:t>
          </a:r>
          <a:endParaRPr lang="en-US"/>
        </a:p>
      </dgm:t>
    </dgm:pt>
    <dgm:pt modelId="{006B9CE1-533D-4BA8-8852-6251B0B2648E}" type="parTrans" cxnId="{3F4906B2-48D9-4868-94C1-A691D301FDBB}">
      <dgm:prSet/>
      <dgm:spPr/>
      <dgm:t>
        <a:bodyPr/>
        <a:lstStyle/>
        <a:p>
          <a:endParaRPr lang="en-US"/>
        </a:p>
      </dgm:t>
    </dgm:pt>
    <dgm:pt modelId="{96C4BAF7-345B-46C7-9E38-84FD524E49E3}" type="sibTrans" cxnId="{3F4906B2-48D9-4868-94C1-A691D301FDBB}">
      <dgm:prSet/>
      <dgm:spPr/>
      <dgm:t>
        <a:bodyPr/>
        <a:lstStyle/>
        <a:p>
          <a:endParaRPr lang="en-US"/>
        </a:p>
      </dgm:t>
    </dgm:pt>
    <dgm:pt modelId="{E38CDE2A-FCD3-47BD-B34D-9476F1FC0DD3}" type="pres">
      <dgm:prSet presAssocID="{6C512652-4B32-45AE-BDE2-1B74794BACB3}" presName="linear" presStyleCnt="0">
        <dgm:presLayoutVars>
          <dgm:animLvl val="lvl"/>
          <dgm:resizeHandles val="exact"/>
        </dgm:presLayoutVars>
      </dgm:prSet>
      <dgm:spPr/>
    </dgm:pt>
    <dgm:pt modelId="{3895F61F-6309-463A-82A6-C32F39F97B44}" type="pres">
      <dgm:prSet presAssocID="{7CBAFE6E-8160-4CF7-9CAA-719A038BE64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9B1D602-A648-4C0E-9A4D-5712EEB34915}" type="pres">
      <dgm:prSet presAssocID="{DA69F959-D74E-4F59-8BCE-310A366D48AE}" presName="spacer" presStyleCnt="0"/>
      <dgm:spPr/>
    </dgm:pt>
    <dgm:pt modelId="{6D1A82B7-0309-46FA-B48B-46C7A4DCF93E}" type="pres">
      <dgm:prSet presAssocID="{F3A72688-2B85-48A9-917B-CC10A8FC7A7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A036E8D-CF08-4878-BE4B-7CD36808F486}" type="pres">
      <dgm:prSet presAssocID="{36265D21-6DFB-4A5E-A219-2DC1805CBF16}" presName="spacer" presStyleCnt="0"/>
      <dgm:spPr/>
    </dgm:pt>
    <dgm:pt modelId="{9B34332F-7BBD-41E1-86A4-66218B0192FF}" type="pres">
      <dgm:prSet presAssocID="{B30FDD15-D12A-43A2-8936-C1075480975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CD60BDC-3BE2-4366-8A98-8F9511474E19}" type="pres">
      <dgm:prSet presAssocID="{F6AE48A7-E059-477A-B94F-1A4B478A91F1}" presName="spacer" presStyleCnt="0"/>
      <dgm:spPr/>
    </dgm:pt>
    <dgm:pt modelId="{C4E98887-F05C-4C8C-A068-2652739FD9D3}" type="pres">
      <dgm:prSet presAssocID="{8EB71D57-A121-4062-86F1-EE6142B2CAE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621B2F7-EBE3-4DEB-A7A5-80CAC602EE36}" type="pres">
      <dgm:prSet presAssocID="{D4E7C549-B587-4685-A4BF-032A11D05344}" presName="spacer" presStyleCnt="0"/>
      <dgm:spPr/>
    </dgm:pt>
    <dgm:pt modelId="{9EAA72A8-13A8-4EB3-88B3-A0701075B95D}" type="pres">
      <dgm:prSet presAssocID="{06C91FB6-EF96-4E39-AADF-98863F13F07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D7B9A87-25F1-41A4-B952-86697492D187}" type="pres">
      <dgm:prSet presAssocID="{B1C98306-BFA2-4EFF-8AE3-A4330E9B6275}" presName="spacer" presStyleCnt="0"/>
      <dgm:spPr/>
    </dgm:pt>
    <dgm:pt modelId="{143DC8FA-5450-4E0C-B482-209A112B77C3}" type="pres">
      <dgm:prSet presAssocID="{A55A17E1-0E3E-49DE-8E64-C9C13BDB9CD1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F1D9E12-27A0-441E-8A81-3209125FD455}" srcId="{6C512652-4B32-45AE-BDE2-1B74794BACB3}" destId="{06C91FB6-EF96-4E39-AADF-98863F13F070}" srcOrd="4" destOrd="0" parTransId="{E6DF567D-333C-4854-8DE7-2CA498E9EF57}" sibTransId="{B1C98306-BFA2-4EFF-8AE3-A4330E9B6275}"/>
    <dgm:cxn modelId="{01E00F31-F5EF-4109-ADEC-764D82CDBE2C}" type="presOf" srcId="{8EB71D57-A121-4062-86F1-EE6142B2CAEE}" destId="{C4E98887-F05C-4C8C-A068-2652739FD9D3}" srcOrd="0" destOrd="0" presId="urn:microsoft.com/office/officeart/2005/8/layout/vList2"/>
    <dgm:cxn modelId="{F459563B-523E-4028-9849-882CD67DF4CD}" type="presOf" srcId="{B30FDD15-D12A-43A2-8936-C1075480975C}" destId="{9B34332F-7BBD-41E1-86A4-66218B0192FF}" srcOrd="0" destOrd="0" presId="urn:microsoft.com/office/officeart/2005/8/layout/vList2"/>
    <dgm:cxn modelId="{E4D8475B-A97D-40D6-B41C-B6391ACFEF3C}" type="presOf" srcId="{06C91FB6-EF96-4E39-AADF-98863F13F070}" destId="{9EAA72A8-13A8-4EB3-88B3-A0701075B95D}" srcOrd="0" destOrd="0" presId="urn:microsoft.com/office/officeart/2005/8/layout/vList2"/>
    <dgm:cxn modelId="{4D432F60-CA28-447A-AAFA-3F288F8489C0}" type="presOf" srcId="{7CBAFE6E-8160-4CF7-9CAA-719A038BE645}" destId="{3895F61F-6309-463A-82A6-C32F39F97B44}" srcOrd="0" destOrd="0" presId="urn:microsoft.com/office/officeart/2005/8/layout/vList2"/>
    <dgm:cxn modelId="{6135AC4A-80AE-4FAD-A8E0-D74024DAA9B2}" srcId="{6C512652-4B32-45AE-BDE2-1B74794BACB3}" destId="{F3A72688-2B85-48A9-917B-CC10A8FC7A7E}" srcOrd="1" destOrd="0" parTransId="{40AB6278-9E00-4080-8271-A852EF73102A}" sibTransId="{36265D21-6DFB-4A5E-A219-2DC1805CBF16}"/>
    <dgm:cxn modelId="{6EF0AF75-89AB-45BE-81C4-68E1CDF0AF47}" srcId="{6C512652-4B32-45AE-BDE2-1B74794BACB3}" destId="{8EB71D57-A121-4062-86F1-EE6142B2CAEE}" srcOrd="3" destOrd="0" parTransId="{E3811255-DA45-433F-A59A-1EC3E5BD3143}" sibTransId="{D4E7C549-B587-4685-A4BF-032A11D05344}"/>
    <dgm:cxn modelId="{6F03FC89-D1EC-4132-8575-9B9C7028C635}" type="presOf" srcId="{A55A17E1-0E3E-49DE-8E64-C9C13BDB9CD1}" destId="{143DC8FA-5450-4E0C-B482-209A112B77C3}" srcOrd="0" destOrd="0" presId="urn:microsoft.com/office/officeart/2005/8/layout/vList2"/>
    <dgm:cxn modelId="{AA5B6892-D62B-46C2-A2FC-1E4DD10EC22D}" type="presOf" srcId="{F3A72688-2B85-48A9-917B-CC10A8FC7A7E}" destId="{6D1A82B7-0309-46FA-B48B-46C7A4DCF93E}" srcOrd="0" destOrd="0" presId="urn:microsoft.com/office/officeart/2005/8/layout/vList2"/>
    <dgm:cxn modelId="{C1FBC3AD-4B1E-453D-A3B6-34278DF42F78}" srcId="{6C512652-4B32-45AE-BDE2-1B74794BACB3}" destId="{7CBAFE6E-8160-4CF7-9CAA-719A038BE645}" srcOrd="0" destOrd="0" parTransId="{8E4DC661-EA7D-433B-9F6C-45827943EF6C}" sibTransId="{DA69F959-D74E-4F59-8BCE-310A366D48AE}"/>
    <dgm:cxn modelId="{3F4906B2-48D9-4868-94C1-A691D301FDBB}" srcId="{6C512652-4B32-45AE-BDE2-1B74794BACB3}" destId="{A55A17E1-0E3E-49DE-8E64-C9C13BDB9CD1}" srcOrd="5" destOrd="0" parTransId="{006B9CE1-533D-4BA8-8852-6251B0B2648E}" sibTransId="{96C4BAF7-345B-46C7-9E38-84FD524E49E3}"/>
    <dgm:cxn modelId="{14D352BF-485E-4649-9C9A-DAD8A68404ED}" type="presOf" srcId="{6C512652-4B32-45AE-BDE2-1B74794BACB3}" destId="{E38CDE2A-FCD3-47BD-B34D-9476F1FC0DD3}" srcOrd="0" destOrd="0" presId="urn:microsoft.com/office/officeart/2005/8/layout/vList2"/>
    <dgm:cxn modelId="{05969EE7-BDF6-47A3-ACA9-091ABC740FF6}" srcId="{6C512652-4B32-45AE-BDE2-1B74794BACB3}" destId="{B30FDD15-D12A-43A2-8936-C1075480975C}" srcOrd="2" destOrd="0" parTransId="{D45757D0-500F-41FC-B556-F66AF5BA3AE4}" sibTransId="{F6AE48A7-E059-477A-B94F-1A4B478A91F1}"/>
    <dgm:cxn modelId="{B8107C65-BB9F-4DE7-BAB5-73971E08E5BB}" type="presParOf" srcId="{E38CDE2A-FCD3-47BD-B34D-9476F1FC0DD3}" destId="{3895F61F-6309-463A-82A6-C32F39F97B44}" srcOrd="0" destOrd="0" presId="urn:microsoft.com/office/officeart/2005/8/layout/vList2"/>
    <dgm:cxn modelId="{56FC0948-24A6-4DFC-918A-B21E68A9D714}" type="presParOf" srcId="{E38CDE2A-FCD3-47BD-B34D-9476F1FC0DD3}" destId="{39B1D602-A648-4C0E-9A4D-5712EEB34915}" srcOrd="1" destOrd="0" presId="urn:microsoft.com/office/officeart/2005/8/layout/vList2"/>
    <dgm:cxn modelId="{153A90D6-5225-48F4-9996-35213ED48DE1}" type="presParOf" srcId="{E38CDE2A-FCD3-47BD-B34D-9476F1FC0DD3}" destId="{6D1A82B7-0309-46FA-B48B-46C7A4DCF93E}" srcOrd="2" destOrd="0" presId="urn:microsoft.com/office/officeart/2005/8/layout/vList2"/>
    <dgm:cxn modelId="{F80EC194-8FD1-4A23-B2B8-F98F5FC3EEA3}" type="presParOf" srcId="{E38CDE2A-FCD3-47BD-B34D-9476F1FC0DD3}" destId="{FA036E8D-CF08-4878-BE4B-7CD36808F486}" srcOrd="3" destOrd="0" presId="urn:microsoft.com/office/officeart/2005/8/layout/vList2"/>
    <dgm:cxn modelId="{64C209E1-6F80-44A6-B4C8-1C9BBA30AFBA}" type="presParOf" srcId="{E38CDE2A-FCD3-47BD-B34D-9476F1FC0DD3}" destId="{9B34332F-7BBD-41E1-86A4-66218B0192FF}" srcOrd="4" destOrd="0" presId="urn:microsoft.com/office/officeart/2005/8/layout/vList2"/>
    <dgm:cxn modelId="{0DFB5F69-4B08-4D16-B216-50615CD7970A}" type="presParOf" srcId="{E38CDE2A-FCD3-47BD-B34D-9476F1FC0DD3}" destId="{2CD60BDC-3BE2-4366-8A98-8F9511474E19}" srcOrd="5" destOrd="0" presId="urn:microsoft.com/office/officeart/2005/8/layout/vList2"/>
    <dgm:cxn modelId="{CD2A7F75-F361-4626-BE98-1F1A448D255D}" type="presParOf" srcId="{E38CDE2A-FCD3-47BD-B34D-9476F1FC0DD3}" destId="{C4E98887-F05C-4C8C-A068-2652739FD9D3}" srcOrd="6" destOrd="0" presId="urn:microsoft.com/office/officeart/2005/8/layout/vList2"/>
    <dgm:cxn modelId="{7E926278-16C7-462D-A928-2C7193D1B722}" type="presParOf" srcId="{E38CDE2A-FCD3-47BD-B34D-9476F1FC0DD3}" destId="{0621B2F7-EBE3-4DEB-A7A5-80CAC602EE36}" srcOrd="7" destOrd="0" presId="urn:microsoft.com/office/officeart/2005/8/layout/vList2"/>
    <dgm:cxn modelId="{AA989117-516C-4470-93EC-1211A63C4ABE}" type="presParOf" srcId="{E38CDE2A-FCD3-47BD-B34D-9476F1FC0DD3}" destId="{9EAA72A8-13A8-4EB3-88B3-A0701075B95D}" srcOrd="8" destOrd="0" presId="urn:microsoft.com/office/officeart/2005/8/layout/vList2"/>
    <dgm:cxn modelId="{2F5CA2F2-7548-4341-98B8-B272E61AC145}" type="presParOf" srcId="{E38CDE2A-FCD3-47BD-B34D-9476F1FC0DD3}" destId="{7D7B9A87-25F1-41A4-B952-86697492D187}" srcOrd="9" destOrd="0" presId="urn:microsoft.com/office/officeart/2005/8/layout/vList2"/>
    <dgm:cxn modelId="{B9CB311A-C482-4BAC-A9C6-A87FAC3075CE}" type="presParOf" srcId="{E38CDE2A-FCD3-47BD-B34D-9476F1FC0DD3}" destId="{143DC8FA-5450-4E0C-B482-209A112B77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959BA1-C853-470C-8035-6265EAFB8E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39CBFAC-6E06-4871-8DA4-2FD5B95C3B2E}">
      <dgm:prSet/>
      <dgm:spPr/>
      <dgm:t>
        <a:bodyPr/>
        <a:lstStyle/>
        <a:p>
          <a:pPr>
            <a:defRPr cap="all"/>
          </a:pPr>
          <a:r>
            <a:rPr lang="fr-FR" b="1" i="0" baseline="0"/>
            <a:t>Étape 1:</a:t>
          </a:r>
          <a:r>
            <a:rPr lang="fr-FR" b="0" i="0" baseline="0"/>
            <a:t> Un client consulte les chambres disponibles via l'application.</a:t>
          </a:r>
          <a:endParaRPr lang="en-US"/>
        </a:p>
      </dgm:t>
    </dgm:pt>
    <dgm:pt modelId="{64A7A267-50B2-4210-8ECF-2C6405F58433}" type="parTrans" cxnId="{938FCAB1-59F6-4124-AD26-683D2D667B06}">
      <dgm:prSet/>
      <dgm:spPr/>
      <dgm:t>
        <a:bodyPr/>
        <a:lstStyle/>
        <a:p>
          <a:endParaRPr lang="en-US"/>
        </a:p>
      </dgm:t>
    </dgm:pt>
    <dgm:pt modelId="{810A7955-1172-423F-B229-AE1855E47469}" type="sibTrans" cxnId="{938FCAB1-59F6-4124-AD26-683D2D667B06}">
      <dgm:prSet/>
      <dgm:spPr/>
      <dgm:t>
        <a:bodyPr/>
        <a:lstStyle/>
        <a:p>
          <a:endParaRPr lang="en-US"/>
        </a:p>
      </dgm:t>
    </dgm:pt>
    <dgm:pt modelId="{FEE35392-B78F-432E-979A-D1DF90B49D98}">
      <dgm:prSet/>
      <dgm:spPr/>
      <dgm:t>
        <a:bodyPr/>
        <a:lstStyle/>
        <a:p>
          <a:pPr>
            <a:defRPr cap="all"/>
          </a:pPr>
          <a:r>
            <a:rPr lang="fr-FR" b="1" i="0" baseline="0"/>
            <a:t>Étape 2:</a:t>
          </a:r>
          <a:r>
            <a:rPr lang="fr-FR" b="0" i="0" baseline="0"/>
            <a:t> Il fait une réservation.</a:t>
          </a:r>
          <a:endParaRPr lang="en-US"/>
        </a:p>
      </dgm:t>
    </dgm:pt>
    <dgm:pt modelId="{BD80B2C4-EF34-4792-AC3E-C0EEA2007598}" type="parTrans" cxnId="{91D6ED9F-7C31-4B37-BF31-85ACC040BC99}">
      <dgm:prSet/>
      <dgm:spPr/>
      <dgm:t>
        <a:bodyPr/>
        <a:lstStyle/>
        <a:p>
          <a:endParaRPr lang="en-US"/>
        </a:p>
      </dgm:t>
    </dgm:pt>
    <dgm:pt modelId="{0D51E719-E74F-442F-B213-BEB0C079D614}" type="sibTrans" cxnId="{91D6ED9F-7C31-4B37-BF31-85ACC040BC99}">
      <dgm:prSet/>
      <dgm:spPr/>
      <dgm:t>
        <a:bodyPr/>
        <a:lstStyle/>
        <a:p>
          <a:endParaRPr lang="en-US"/>
        </a:p>
      </dgm:t>
    </dgm:pt>
    <dgm:pt modelId="{AB0D55C3-5748-4B6F-AA41-DBB8C17CD85A}">
      <dgm:prSet/>
      <dgm:spPr/>
      <dgm:t>
        <a:bodyPr/>
        <a:lstStyle/>
        <a:p>
          <a:pPr>
            <a:defRPr cap="all"/>
          </a:pPr>
          <a:r>
            <a:rPr lang="fr-FR" b="1" i="0" baseline="0"/>
            <a:t>Étape 3:</a:t>
          </a:r>
          <a:r>
            <a:rPr lang="fr-FR" b="0" i="0" baseline="0"/>
            <a:t> La réservation est ajoutée dans la base de données via l'API.</a:t>
          </a:r>
          <a:endParaRPr lang="en-US"/>
        </a:p>
      </dgm:t>
    </dgm:pt>
    <dgm:pt modelId="{1331F956-A8D4-456C-ABB9-BC88FB6C8FCB}" type="parTrans" cxnId="{3518272E-EBBB-4CB5-B678-CA125F9B3776}">
      <dgm:prSet/>
      <dgm:spPr/>
      <dgm:t>
        <a:bodyPr/>
        <a:lstStyle/>
        <a:p>
          <a:endParaRPr lang="en-US"/>
        </a:p>
      </dgm:t>
    </dgm:pt>
    <dgm:pt modelId="{DDFA7DF6-5B01-4638-8362-53DF5FB21B26}" type="sibTrans" cxnId="{3518272E-EBBB-4CB5-B678-CA125F9B3776}">
      <dgm:prSet/>
      <dgm:spPr/>
      <dgm:t>
        <a:bodyPr/>
        <a:lstStyle/>
        <a:p>
          <a:endParaRPr lang="en-US"/>
        </a:p>
      </dgm:t>
    </dgm:pt>
    <dgm:pt modelId="{522EA081-F94E-4D1D-8AF2-87796664D45F}">
      <dgm:prSet/>
      <dgm:spPr/>
      <dgm:t>
        <a:bodyPr/>
        <a:lstStyle/>
        <a:p>
          <a:pPr>
            <a:defRPr cap="all"/>
          </a:pPr>
          <a:r>
            <a:rPr lang="fr-FR" b="1" i="0" baseline="0"/>
            <a:t>Étape 4:</a:t>
          </a:r>
          <a:r>
            <a:rPr lang="fr-FR" b="0" i="0" baseline="0"/>
            <a:t> Le personnel d'entretien peut ensuite changer le statut de la chambre. </a:t>
          </a:r>
          <a:endParaRPr lang="en-US"/>
        </a:p>
      </dgm:t>
    </dgm:pt>
    <dgm:pt modelId="{C7056FEF-826E-4963-BBF4-33BC4954D14C}" type="parTrans" cxnId="{48890061-EA9C-4D04-A572-40F73BFEF331}">
      <dgm:prSet/>
      <dgm:spPr/>
      <dgm:t>
        <a:bodyPr/>
        <a:lstStyle/>
        <a:p>
          <a:endParaRPr lang="en-US"/>
        </a:p>
      </dgm:t>
    </dgm:pt>
    <dgm:pt modelId="{9DE2AE7A-184A-43C0-894D-0D4583D9B6B5}" type="sibTrans" cxnId="{48890061-EA9C-4D04-A572-40F73BFEF331}">
      <dgm:prSet/>
      <dgm:spPr/>
      <dgm:t>
        <a:bodyPr/>
        <a:lstStyle/>
        <a:p>
          <a:endParaRPr lang="en-US"/>
        </a:p>
      </dgm:t>
    </dgm:pt>
    <dgm:pt modelId="{0D24D811-569A-4FDE-8BF9-38CABAF65B0A}" type="pres">
      <dgm:prSet presAssocID="{C3959BA1-C853-470C-8035-6265EAFB8E3B}" presName="root" presStyleCnt="0">
        <dgm:presLayoutVars>
          <dgm:dir/>
          <dgm:resizeHandles val="exact"/>
        </dgm:presLayoutVars>
      </dgm:prSet>
      <dgm:spPr/>
    </dgm:pt>
    <dgm:pt modelId="{30E4E647-9916-4A93-9A45-9F04EA78E87C}" type="pres">
      <dgm:prSet presAssocID="{339CBFAC-6E06-4871-8DA4-2FD5B95C3B2E}" presName="compNode" presStyleCnt="0"/>
      <dgm:spPr/>
    </dgm:pt>
    <dgm:pt modelId="{08DF1A3A-5456-4406-8810-7F3D4B3813ED}" type="pres">
      <dgm:prSet presAssocID="{339CBFAC-6E06-4871-8DA4-2FD5B95C3B2E}" presName="iconBgRect" presStyleLbl="bgShp" presStyleIdx="0" presStyleCnt="4"/>
      <dgm:spPr/>
    </dgm:pt>
    <dgm:pt modelId="{7E1E1E4F-18B9-4DCF-8EAB-5B0450506B3A}" type="pres">
      <dgm:prSet presAssocID="{339CBFAC-6E06-4871-8DA4-2FD5B95C3B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apé"/>
        </a:ext>
      </dgm:extLst>
    </dgm:pt>
    <dgm:pt modelId="{948973F4-6CE3-4DEE-821C-D5996DBFD5F0}" type="pres">
      <dgm:prSet presAssocID="{339CBFAC-6E06-4871-8DA4-2FD5B95C3B2E}" presName="spaceRect" presStyleCnt="0"/>
      <dgm:spPr/>
    </dgm:pt>
    <dgm:pt modelId="{0B9729BC-2BCF-43B0-B767-C09808A719FF}" type="pres">
      <dgm:prSet presAssocID="{339CBFAC-6E06-4871-8DA4-2FD5B95C3B2E}" presName="textRect" presStyleLbl="revTx" presStyleIdx="0" presStyleCnt="4">
        <dgm:presLayoutVars>
          <dgm:chMax val="1"/>
          <dgm:chPref val="1"/>
        </dgm:presLayoutVars>
      </dgm:prSet>
      <dgm:spPr/>
    </dgm:pt>
    <dgm:pt modelId="{2C75FBFD-E5AC-4146-A1EE-E71346FC5222}" type="pres">
      <dgm:prSet presAssocID="{810A7955-1172-423F-B229-AE1855E47469}" presName="sibTrans" presStyleCnt="0"/>
      <dgm:spPr/>
    </dgm:pt>
    <dgm:pt modelId="{99C6F2A0-D9E6-4B01-9C7E-5BF3E74FC4F6}" type="pres">
      <dgm:prSet presAssocID="{FEE35392-B78F-432E-979A-D1DF90B49D98}" presName="compNode" presStyleCnt="0"/>
      <dgm:spPr/>
    </dgm:pt>
    <dgm:pt modelId="{37195BB8-226E-4949-A190-8D80DE4467FA}" type="pres">
      <dgm:prSet presAssocID="{FEE35392-B78F-432E-979A-D1DF90B49D98}" presName="iconBgRect" presStyleLbl="bgShp" presStyleIdx="1" presStyleCnt="4"/>
      <dgm:spPr/>
    </dgm:pt>
    <dgm:pt modelId="{1AC1AF33-2D4E-4A3F-B23F-6EAA8517A58A}" type="pres">
      <dgm:prSet presAssocID="{FEE35392-B78F-432E-979A-D1DF90B49D9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isse enregistreuse"/>
        </a:ext>
      </dgm:extLst>
    </dgm:pt>
    <dgm:pt modelId="{75E504CA-A8BD-4649-A6AA-02E9BB4F3725}" type="pres">
      <dgm:prSet presAssocID="{FEE35392-B78F-432E-979A-D1DF90B49D98}" presName="spaceRect" presStyleCnt="0"/>
      <dgm:spPr/>
    </dgm:pt>
    <dgm:pt modelId="{81FE8412-52B5-4AF6-8E49-34E06DF1411E}" type="pres">
      <dgm:prSet presAssocID="{FEE35392-B78F-432E-979A-D1DF90B49D98}" presName="textRect" presStyleLbl="revTx" presStyleIdx="1" presStyleCnt="4">
        <dgm:presLayoutVars>
          <dgm:chMax val="1"/>
          <dgm:chPref val="1"/>
        </dgm:presLayoutVars>
      </dgm:prSet>
      <dgm:spPr/>
    </dgm:pt>
    <dgm:pt modelId="{2404C670-1200-46BC-B32A-DA0DC963EB25}" type="pres">
      <dgm:prSet presAssocID="{0D51E719-E74F-442F-B213-BEB0C079D614}" presName="sibTrans" presStyleCnt="0"/>
      <dgm:spPr/>
    </dgm:pt>
    <dgm:pt modelId="{A54DA4C8-F617-4359-8141-53705A45FB11}" type="pres">
      <dgm:prSet presAssocID="{AB0D55C3-5748-4B6F-AA41-DBB8C17CD85A}" presName="compNode" presStyleCnt="0"/>
      <dgm:spPr/>
    </dgm:pt>
    <dgm:pt modelId="{382AA091-828E-455A-A01A-30C9A2CBE14C}" type="pres">
      <dgm:prSet presAssocID="{AB0D55C3-5748-4B6F-AA41-DBB8C17CD85A}" presName="iconBgRect" presStyleLbl="bgShp" presStyleIdx="2" presStyleCnt="4"/>
      <dgm:spPr/>
    </dgm:pt>
    <dgm:pt modelId="{AA1FE4AD-ACFD-41C7-9467-ACEFF68718E9}" type="pres">
      <dgm:prSet presAssocID="{AB0D55C3-5748-4B6F-AA41-DBB8C17CD8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au"/>
        </a:ext>
      </dgm:extLst>
    </dgm:pt>
    <dgm:pt modelId="{17BD843D-259B-466A-A142-10B40F8912F8}" type="pres">
      <dgm:prSet presAssocID="{AB0D55C3-5748-4B6F-AA41-DBB8C17CD85A}" presName="spaceRect" presStyleCnt="0"/>
      <dgm:spPr/>
    </dgm:pt>
    <dgm:pt modelId="{F9316DA4-6FCE-4516-AF59-50BA4766C3EE}" type="pres">
      <dgm:prSet presAssocID="{AB0D55C3-5748-4B6F-AA41-DBB8C17CD85A}" presName="textRect" presStyleLbl="revTx" presStyleIdx="2" presStyleCnt="4">
        <dgm:presLayoutVars>
          <dgm:chMax val="1"/>
          <dgm:chPref val="1"/>
        </dgm:presLayoutVars>
      </dgm:prSet>
      <dgm:spPr/>
    </dgm:pt>
    <dgm:pt modelId="{27A070D7-6116-496B-9035-4944657D464A}" type="pres">
      <dgm:prSet presAssocID="{DDFA7DF6-5B01-4638-8362-53DF5FB21B26}" presName="sibTrans" presStyleCnt="0"/>
      <dgm:spPr/>
    </dgm:pt>
    <dgm:pt modelId="{2C8693EB-6BF1-4AFE-9954-4939A764E68E}" type="pres">
      <dgm:prSet presAssocID="{522EA081-F94E-4D1D-8AF2-87796664D45F}" presName="compNode" presStyleCnt="0"/>
      <dgm:spPr/>
    </dgm:pt>
    <dgm:pt modelId="{68EC3791-B92D-465D-A319-8E9E69F72FF3}" type="pres">
      <dgm:prSet presAssocID="{522EA081-F94E-4D1D-8AF2-87796664D45F}" presName="iconBgRect" presStyleLbl="bgShp" presStyleIdx="3" presStyleCnt="4"/>
      <dgm:spPr/>
    </dgm:pt>
    <dgm:pt modelId="{E1EFD8D0-5CF3-42BB-BA2E-6CB21F127375}" type="pres">
      <dgm:prSet presAssocID="{522EA081-F94E-4D1D-8AF2-87796664D4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CEA26A17-B015-4BE9-874B-9EBA2FF3A1C3}" type="pres">
      <dgm:prSet presAssocID="{522EA081-F94E-4D1D-8AF2-87796664D45F}" presName="spaceRect" presStyleCnt="0"/>
      <dgm:spPr/>
    </dgm:pt>
    <dgm:pt modelId="{E0A10475-6FBB-4F7F-BBFF-E4A94A5BCAA5}" type="pres">
      <dgm:prSet presAssocID="{522EA081-F94E-4D1D-8AF2-87796664D4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45660A-7403-464C-AFC8-AF6C7D8D6843}" type="presOf" srcId="{AB0D55C3-5748-4B6F-AA41-DBB8C17CD85A}" destId="{F9316DA4-6FCE-4516-AF59-50BA4766C3EE}" srcOrd="0" destOrd="0" presId="urn:microsoft.com/office/officeart/2018/5/layout/IconCircleLabelList"/>
    <dgm:cxn modelId="{3518272E-EBBB-4CB5-B678-CA125F9B3776}" srcId="{C3959BA1-C853-470C-8035-6265EAFB8E3B}" destId="{AB0D55C3-5748-4B6F-AA41-DBB8C17CD85A}" srcOrd="2" destOrd="0" parTransId="{1331F956-A8D4-456C-ABB9-BC88FB6C8FCB}" sibTransId="{DDFA7DF6-5B01-4638-8362-53DF5FB21B26}"/>
    <dgm:cxn modelId="{48890061-EA9C-4D04-A572-40F73BFEF331}" srcId="{C3959BA1-C853-470C-8035-6265EAFB8E3B}" destId="{522EA081-F94E-4D1D-8AF2-87796664D45F}" srcOrd="3" destOrd="0" parTransId="{C7056FEF-826E-4963-BBF4-33BC4954D14C}" sibTransId="{9DE2AE7A-184A-43C0-894D-0D4583D9B6B5}"/>
    <dgm:cxn modelId="{FF061C4F-631A-466C-A41C-D977ABE783D4}" type="presOf" srcId="{FEE35392-B78F-432E-979A-D1DF90B49D98}" destId="{81FE8412-52B5-4AF6-8E49-34E06DF1411E}" srcOrd="0" destOrd="0" presId="urn:microsoft.com/office/officeart/2018/5/layout/IconCircleLabelList"/>
    <dgm:cxn modelId="{C960DE5A-CC40-4C1B-9E11-B9EAE4D22426}" type="presOf" srcId="{339CBFAC-6E06-4871-8DA4-2FD5B95C3B2E}" destId="{0B9729BC-2BCF-43B0-B767-C09808A719FF}" srcOrd="0" destOrd="0" presId="urn:microsoft.com/office/officeart/2018/5/layout/IconCircleLabelList"/>
    <dgm:cxn modelId="{0990D099-5049-4469-8766-243EC2E076F5}" type="presOf" srcId="{C3959BA1-C853-470C-8035-6265EAFB8E3B}" destId="{0D24D811-569A-4FDE-8BF9-38CABAF65B0A}" srcOrd="0" destOrd="0" presId="urn:microsoft.com/office/officeart/2018/5/layout/IconCircleLabelList"/>
    <dgm:cxn modelId="{91D6ED9F-7C31-4B37-BF31-85ACC040BC99}" srcId="{C3959BA1-C853-470C-8035-6265EAFB8E3B}" destId="{FEE35392-B78F-432E-979A-D1DF90B49D98}" srcOrd="1" destOrd="0" parTransId="{BD80B2C4-EF34-4792-AC3E-C0EEA2007598}" sibTransId="{0D51E719-E74F-442F-B213-BEB0C079D614}"/>
    <dgm:cxn modelId="{938FCAB1-59F6-4124-AD26-683D2D667B06}" srcId="{C3959BA1-C853-470C-8035-6265EAFB8E3B}" destId="{339CBFAC-6E06-4871-8DA4-2FD5B95C3B2E}" srcOrd="0" destOrd="0" parTransId="{64A7A267-50B2-4210-8ECF-2C6405F58433}" sibTransId="{810A7955-1172-423F-B229-AE1855E47469}"/>
    <dgm:cxn modelId="{6C99A9B8-3225-4BC0-8C49-E61AFB945881}" type="presOf" srcId="{522EA081-F94E-4D1D-8AF2-87796664D45F}" destId="{E0A10475-6FBB-4F7F-BBFF-E4A94A5BCAA5}" srcOrd="0" destOrd="0" presId="urn:microsoft.com/office/officeart/2018/5/layout/IconCircleLabelList"/>
    <dgm:cxn modelId="{F4D1790A-1834-4847-A8FD-61028014BF51}" type="presParOf" srcId="{0D24D811-569A-4FDE-8BF9-38CABAF65B0A}" destId="{30E4E647-9916-4A93-9A45-9F04EA78E87C}" srcOrd="0" destOrd="0" presId="urn:microsoft.com/office/officeart/2018/5/layout/IconCircleLabelList"/>
    <dgm:cxn modelId="{9C590778-6275-4275-AC24-C51BAB64D483}" type="presParOf" srcId="{30E4E647-9916-4A93-9A45-9F04EA78E87C}" destId="{08DF1A3A-5456-4406-8810-7F3D4B3813ED}" srcOrd="0" destOrd="0" presId="urn:microsoft.com/office/officeart/2018/5/layout/IconCircleLabelList"/>
    <dgm:cxn modelId="{E913832B-B96C-47C5-B56E-21B048077661}" type="presParOf" srcId="{30E4E647-9916-4A93-9A45-9F04EA78E87C}" destId="{7E1E1E4F-18B9-4DCF-8EAB-5B0450506B3A}" srcOrd="1" destOrd="0" presId="urn:microsoft.com/office/officeart/2018/5/layout/IconCircleLabelList"/>
    <dgm:cxn modelId="{5AA8E63E-4F44-4A87-864A-0068C7CDA644}" type="presParOf" srcId="{30E4E647-9916-4A93-9A45-9F04EA78E87C}" destId="{948973F4-6CE3-4DEE-821C-D5996DBFD5F0}" srcOrd="2" destOrd="0" presId="urn:microsoft.com/office/officeart/2018/5/layout/IconCircleLabelList"/>
    <dgm:cxn modelId="{34EF6C74-1B22-4DE4-951B-395AB5D93840}" type="presParOf" srcId="{30E4E647-9916-4A93-9A45-9F04EA78E87C}" destId="{0B9729BC-2BCF-43B0-B767-C09808A719FF}" srcOrd="3" destOrd="0" presId="urn:microsoft.com/office/officeart/2018/5/layout/IconCircleLabelList"/>
    <dgm:cxn modelId="{7362E465-458B-4F30-B23C-0006911186C8}" type="presParOf" srcId="{0D24D811-569A-4FDE-8BF9-38CABAF65B0A}" destId="{2C75FBFD-E5AC-4146-A1EE-E71346FC5222}" srcOrd="1" destOrd="0" presId="urn:microsoft.com/office/officeart/2018/5/layout/IconCircleLabelList"/>
    <dgm:cxn modelId="{4DDB96F4-6252-4CE5-9627-C3C37497DBDF}" type="presParOf" srcId="{0D24D811-569A-4FDE-8BF9-38CABAF65B0A}" destId="{99C6F2A0-D9E6-4B01-9C7E-5BF3E74FC4F6}" srcOrd="2" destOrd="0" presId="urn:microsoft.com/office/officeart/2018/5/layout/IconCircleLabelList"/>
    <dgm:cxn modelId="{84EB7C9F-430C-46A8-9228-65B4E68D345B}" type="presParOf" srcId="{99C6F2A0-D9E6-4B01-9C7E-5BF3E74FC4F6}" destId="{37195BB8-226E-4949-A190-8D80DE4467FA}" srcOrd="0" destOrd="0" presId="urn:microsoft.com/office/officeart/2018/5/layout/IconCircleLabelList"/>
    <dgm:cxn modelId="{35C4596E-C1D5-46DA-98B1-ACAF0D5CB280}" type="presParOf" srcId="{99C6F2A0-D9E6-4B01-9C7E-5BF3E74FC4F6}" destId="{1AC1AF33-2D4E-4A3F-B23F-6EAA8517A58A}" srcOrd="1" destOrd="0" presId="urn:microsoft.com/office/officeart/2018/5/layout/IconCircleLabelList"/>
    <dgm:cxn modelId="{D515ADC7-CEE0-455D-B91E-42F61EBA2F0F}" type="presParOf" srcId="{99C6F2A0-D9E6-4B01-9C7E-5BF3E74FC4F6}" destId="{75E504CA-A8BD-4649-A6AA-02E9BB4F3725}" srcOrd="2" destOrd="0" presId="urn:microsoft.com/office/officeart/2018/5/layout/IconCircleLabelList"/>
    <dgm:cxn modelId="{A4071BD3-2267-4BB8-8BA8-1E6E17E9BDDB}" type="presParOf" srcId="{99C6F2A0-D9E6-4B01-9C7E-5BF3E74FC4F6}" destId="{81FE8412-52B5-4AF6-8E49-34E06DF1411E}" srcOrd="3" destOrd="0" presId="urn:microsoft.com/office/officeart/2018/5/layout/IconCircleLabelList"/>
    <dgm:cxn modelId="{14F7CDAA-DAC9-4927-BE23-BE9F263DE58D}" type="presParOf" srcId="{0D24D811-569A-4FDE-8BF9-38CABAF65B0A}" destId="{2404C670-1200-46BC-B32A-DA0DC963EB25}" srcOrd="3" destOrd="0" presId="urn:microsoft.com/office/officeart/2018/5/layout/IconCircleLabelList"/>
    <dgm:cxn modelId="{93CB435A-84FB-4D0C-A10A-2898A8C1F1A3}" type="presParOf" srcId="{0D24D811-569A-4FDE-8BF9-38CABAF65B0A}" destId="{A54DA4C8-F617-4359-8141-53705A45FB11}" srcOrd="4" destOrd="0" presId="urn:microsoft.com/office/officeart/2018/5/layout/IconCircleLabelList"/>
    <dgm:cxn modelId="{4CA4F2B8-7FC1-431C-B208-F52432EFFA45}" type="presParOf" srcId="{A54DA4C8-F617-4359-8141-53705A45FB11}" destId="{382AA091-828E-455A-A01A-30C9A2CBE14C}" srcOrd="0" destOrd="0" presId="urn:microsoft.com/office/officeart/2018/5/layout/IconCircleLabelList"/>
    <dgm:cxn modelId="{3FD97D5F-6F05-4667-9D36-24B7F57B1AF4}" type="presParOf" srcId="{A54DA4C8-F617-4359-8141-53705A45FB11}" destId="{AA1FE4AD-ACFD-41C7-9467-ACEFF68718E9}" srcOrd="1" destOrd="0" presId="urn:microsoft.com/office/officeart/2018/5/layout/IconCircleLabelList"/>
    <dgm:cxn modelId="{B08BC73B-B873-4641-8779-17BFF2F5DC95}" type="presParOf" srcId="{A54DA4C8-F617-4359-8141-53705A45FB11}" destId="{17BD843D-259B-466A-A142-10B40F8912F8}" srcOrd="2" destOrd="0" presId="urn:microsoft.com/office/officeart/2018/5/layout/IconCircleLabelList"/>
    <dgm:cxn modelId="{2E1A2C3A-DA10-48FF-A457-0B6017E49761}" type="presParOf" srcId="{A54DA4C8-F617-4359-8141-53705A45FB11}" destId="{F9316DA4-6FCE-4516-AF59-50BA4766C3EE}" srcOrd="3" destOrd="0" presId="urn:microsoft.com/office/officeart/2018/5/layout/IconCircleLabelList"/>
    <dgm:cxn modelId="{B9586962-78AF-485A-8A2C-C15607FFCF3B}" type="presParOf" srcId="{0D24D811-569A-4FDE-8BF9-38CABAF65B0A}" destId="{27A070D7-6116-496B-9035-4944657D464A}" srcOrd="5" destOrd="0" presId="urn:microsoft.com/office/officeart/2018/5/layout/IconCircleLabelList"/>
    <dgm:cxn modelId="{87CF93BF-FC5F-4D99-AF8A-F7436F7F78E4}" type="presParOf" srcId="{0D24D811-569A-4FDE-8BF9-38CABAF65B0A}" destId="{2C8693EB-6BF1-4AFE-9954-4939A764E68E}" srcOrd="6" destOrd="0" presId="urn:microsoft.com/office/officeart/2018/5/layout/IconCircleLabelList"/>
    <dgm:cxn modelId="{D4EEE861-0254-463B-809A-49C530AA31AB}" type="presParOf" srcId="{2C8693EB-6BF1-4AFE-9954-4939A764E68E}" destId="{68EC3791-B92D-465D-A319-8E9E69F72FF3}" srcOrd="0" destOrd="0" presId="urn:microsoft.com/office/officeart/2018/5/layout/IconCircleLabelList"/>
    <dgm:cxn modelId="{1DD0741C-98CE-4701-99DF-4236CD503826}" type="presParOf" srcId="{2C8693EB-6BF1-4AFE-9954-4939A764E68E}" destId="{E1EFD8D0-5CF3-42BB-BA2E-6CB21F127375}" srcOrd="1" destOrd="0" presId="urn:microsoft.com/office/officeart/2018/5/layout/IconCircleLabelList"/>
    <dgm:cxn modelId="{DF4A1F93-3505-4E0E-A42C-AE23E0DE91CA}" type="presParOf" srcId="{2C8693EB-6BF1-4AFE-9954-4939A764E68E}" destId="{CEA26A17-B015-4BE9-874B-9EBA2FF3A1C3}" srcOrd="2" destOrd="0" presId="urn:microsoft.com/office/officeart/2018/5/layout/IconCircleLabelList"/>
    <dgm:cxn modelId="{D2CCD88E-91F6-4D77-9C22-0E13A37A5A98}" type="presParOf" srcId="{2C8693EB-6BF1-4AFE-9954-4939A764E68E}" destId="{E0A10475-6FBB-4F7F-BBFF-E4A94A5BCA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BF10B1-03A5-44F1-9CD3-6B6D072FBDA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9E7B95-5927-4C87-B910-9840D12CB35D}">
      <dgm:prSet/>
      <dgm:spPr/>
      <dgm:t>
        <a:bodyPr/>
        <a:lstStyle/>
        <a:p>
          <a:r>
            <a:rPr lang="fr-FR" b="0" i="0" baseline="0"/>
            <a:t>Base de données.</a:t>
          </a:r>
          <a:endParaRPr lang="en-US"/>
        </a:p>
      </dgm:t>
    </dgm:pt>
    <dgm:pt modelId="{E3D7C8E2-5591-4604-9A0C-DB649FFCEDC7}" type="parTrans" cxnId="{1996FB52-63A1-4F8E-AF66-0E72DD7F97A6}">
      <dgm:prSet/>
      <dgm:spPr/>
      <dgm:t>
        <a:bodyPr/>
        <a:lstStyle/>
        <a:p>
          <a:endParaRPr lang="en-US"/>
        </a:p>
      </dgm:t>
    </dgm:pt>
    <dgm:pt modelId="{33AFB57C-B646-4B5C-808A-C346E64BE842}" type="sibTrans" cxnId="{1996FB52-63A1-4F8E-AF66-0E72DD7F97A6}">
      <dgm:prSet/>
      <dgm:spPr/>
      <dgm:t>
        <a:bodyPr/>
        <a:lstStyle/>
        <a:p>
          <a:endParaRPr lang="en-US"/>
        </a:p>
      </dgm:t>
    </dgm:pt>
    <dgm:pt modelId="{D3AA69F9-804B-4B05-B496-4608D747C1E1}">
      <dgm:prSet/>
      <dgm:spPr/>
      <dgm:t>
        <a:bodyPr/>
        <a:lstStyle/>
        <a:p>
          <a:r>
            <a:rPr lang="fr-FR" b="0" i="0" baseline="0"/>
            <a:t>Serveur API REST.</a:t>
          </a:r>
          <a:endParaRPr lang="en-US"/>
        </a:p>
      </dgm:t>
    </dgm:pt>
    <dgm:pt modelId="{5A17B66B-5751-460B-92A2-9D6B1D464760}" type="parTrans" cxnId="{AC16F5EB-82EA-423E-94FB-35C1BBFFB751}">
      <dgm:prSet/>
      <dgm:spPr/>
      <dgm:t>
        <a:bodyPr/>
        <a:lstStyle/>
        <a:p>
          <a:endParaRPr lang="en-US"/>
        </a:p>
      </dgm:t>
    </dgm:pt>
    <dgm:pt modelId="{F81657B8-F580-407F-A08A-E2F7DD0F137E}" type="sibTrans" cxnId="{AC16F5EB-82EA-423E-94FB-35C1BBFFB751}">
      <dgm:prSet/>
      <dgm:spPr/>
      <dgm:t>
        <a:bodyPr/>
        <a:lstStyle/>
        <a:p>
          <a:endParaRPr lang="en-US"/>
        </a:p>
      </dgm:t>
    </dgm:pt>
    <dgm:pt modelId="{ADAF5245-02C0-4D10-92A5-B2726CDE5126}">
      <dgm:prSet/>
      <dgm:spPr/>
      <dgm:t>
        <a:bodyPr/>
        <a:lstStyle/>
        <a:p>
          <a:r>
            <a:rPr lang="fr-FR" b="0" i="0" baseline="0"/>
            <a:t>Interfaces mobile. </a:t>
          </a:r>
          <a:endParaRPr lang="en-US"/>
        </a:p>
      </dgm:t>
    </dgm:pt>
    <dgm:pt modelId="{EF2C0B74-7F53-400B-B9D1-76401A99681A}" type="parTrans" cxnId="{1D3F6776-AF36-4666-841C-95579AF84E93}">
      <dgm:prSet/>
      <dgm:spPr/>
      <dgm:t>
        <a:bodyPr/>
        <a:lstStyle/>
        <a:p>
          <a:endParaRPr lang="en-US"/>
        </a:p>
      </dgm:t>
    </dgm:pt>
    <dgm:pt modelId="{9E53BB67-28D1-413A-BE03-89975A943768}" type="sibTrans" cxnId="{1D3F6776-AF36-4666-841C-95579AF84E93}">
      <dgm:prSet/>
      <dgm:spPr/>
      <dgm:t>
        <a:bodyPr/>
        <a:lstStyle/>
        <a:p>
          <a:endParaRPr lang="en-US"/>
        </a:p>
      </dgm:t>
    </dgm:pt>
    <dgm:pt modelId="{2E824EB5-B3C0-4990-96DB-86BFFB44E6F4}" type="pres">
      <dgm:prSet presAssocID="{50BF10B1-03A5-44F1-9CD3-6B6D072FBDA6}" presName="root" presStyleCnt="0">
        <dgm:presLayoutVars>
          <dgm:dir/>
          <dgm:resizeHandles val="exact"/>
        </dgm:presLayoutVars>
      </dgm:prSet>
      <dgm:spPr/>
    </dgm:pt>
    <dgm:pt modelId="{61FEF906-30BA-4901-B8BD-6DF7C4FD0A11}" type="pres">
      <dgm:prSet presAssocID="{AB9E7B95-5927-4C87-B910-9840D12CB35D}" presName="compNode" presStyleCnt="0"/>
      <dgm:spPr/>
    </dgm:pt>
    <dgm:pt modelId="{F10E2383-3435-455D-BDBF-6038047D993A}" type="pres">
      <dgm:prSet presAssocID="{AB9E7B95-5927-4C87-B910-9840D12CB3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onnées"/>
        </a:ext>
      </dgm:extLst>
    </dgm:pt>
    <dgm:pt modelId="{B8A242B8-60B5-4883-9DE9-36CC0A71B214}" type="pres">
      <dgm:prSet presAssocID="{AB9E7B95-5927-4C87-B910-9840D12CB35D}" presName="spaceRect" presStyleCnt="0"/>
      <dgm:spPr/>
    </dgm:pt>
    <dgm:pt modelId="{BA805F8F-BCE4-40E4-AC26-0CB890556810}" type="pres">
      <dgm:prSet presAssocID="{AB9E7B95-5927-4C87-B910-9840D12CB35D}" presName="textRect" presStyleLbl="revTx" presStyleIdx="0" presStyleCnt="3">
        <dgm:presLayoutVars>
          <dgm:chMax val="1"/>
          <dgm:chPref val="1"/>
        </dgm:presLayoutVars>
      </dgm:prSet>
      <dgm:spPr/>
    </dgm:pt>
    <dgm:pt modelId="{58E1D68D-B44B-4BFF-9D52-9073016E4B95}" type="pres">
      <dgm:prSet presAssocID="{33AFB57C-B646-4B5C-808A-C346E64BE842}" presName="sibTrans" presStyleCnt="0"/>
      <dgm:spPr/>
    </dgm:pt>
    <dgm:pt modelId="{997EB0E2-3537-4E2C-9BD5-046E5352CC93}" type="pres">
      <dgm:prSet presAssocID="{D3AA69F9-804B-4B05-B496-4608D747C1E1}" presName="compNode" presStyleCnt="0"/>
      <dgm:spPr/>
    </dgm:pt>
    <dgm:pt modelId="{618AD746-2B64-44AD-AB95-2FAFF6B19234}" type="pres">
      <dgm:prSet presAssocID="{D3AA69F9-804B-4B05-B496-4608D747C1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850F8B1-24D8-4F06-B57D-E201E9FDA136}" type="pres">
      <dgm:prSet presAssocID="{D3AA69F9-804B-4B05-B496-4608D747C1E1}" presName="spaceRect" presStyleCnt="0"/>
      <dgm:spPr/>
    </dgm:pt>
    <dgm:pt modelId="{D625593C-63CC-40D7-B052-3E56D9304BB2}" type="pres">
      <dgm:prSet presAssocID="{D3AA69F9-804B-4B05-B496-4608D747C1E1}" presName="textRect" presStyleLbl="revTx" presStyleIdx="1" presStyleCnt="3">
        <dgm:presLayoutVars>
          <dgm:chMax val="1"/>
          <dgm:chPref val="1"/>
        </dgm:presLayoutVars>
      </dgm:prSet>
      <dgm:spPr/>
    </dgm:pt>
    <dgm:pt modelId="{7C2E681B-2190-4B53-83A3-4750BF1205CA}" type="pres">
      <dgm:prSet presAssocID="{F81657B8-F580-407F-A08A-E2F7DD0F137E}" presName="sibTrans" presStyleCnt="0"/>
      <dgm:spPr/>
    </dgm:pt>
    <dgm:pt modelId="{BDFF7564-674E-44E5-B2FF-535266021B1B}" type="pres">
      <dgm:prSet presAssocID="{ADAF5245-02C0-4D10-92A5-B2726CDE5126}" presName="compNode" presStyleCnt="0"/>
      <dgm:spPr/>
    </dgm:pt>
    <dgm:pt modelId="{02AE2F2B-065E-409C-8284-5B205BB49F9E}" type="pres">
      <dgm:prSet presAssocID="{ADAF5245-02C0-4D10-92A5-B2726CDE51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te"/>
        </a:ext>
      </dgm:extLst>
    </dgm:pt>
    <dgm:pt modelId="{DB4EE95B-1BB4-4B20-B768-CEBC07848B2D}" type="pres">
      <dgm:prSet presAssocID="{ADAF5245-02C0-4D10-92A5-B2726CDE5126}" presName="spaceRect" presStyleCnt="0"/>
      <dgm:spPr/>
    </dgm:pt>
    <dgm:pt modelId="{02B133C1-B132-40D9-8CC6-23E9AD5AC2E8}" type="pres">
      <dgm:prSet presAssocID="{ADAF5245-02C0-4D10-92A5-B2726CDE51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704E4E-62C8-450B-8422-8B571C2CDA59}" type="presOf" srcId="{D3AA69F9-804B-4B05-B496-4608D747C1E1}" destId="{D625593C-63CC-40D7-B052-3E56D9304BB2}" srcOrd="0" destOrd="0" presId="urn:microsoft.com/office/officeart/2018/2/layout/IconLabelList"/>
    <dgm:cxn modelId="{1996FB52-63A1-4F8E-AF66-0E72DD7F97A6}" srcId="{50BF10B1-03A5-44F1-9CD3-6B6D072FBDA6}" destId="{AB9E7B95-5927-4C87-B910-9840D12CB35D}" srcOrd="0" destOrd="0" parTransId="{E3D7C8E2-5591-4604-9A0C-DB649FFCEDC7}" sibTransId="{33AFB57C-B646-4B5C-808A-C346E64BE842}"/>
    <dgm:cxn modelId="{1D3F6776-AF36-4666-841C-95579AF84E93}" srcId="{50BF10B1-03A5-44F1-9CD3-6B6D072FBDA6}" destId="{ADAF5245-02C0-4D10-92A5-B2726CDE5126}" srcOrd="2" destOrd="0" parTransId="{EF2C0B74-7F53-400B-B9D1-76401A99681A}" sibTransId="{9E53BB67-28D1-413A-BE03-89975A943768}"/>
    <dgm:cxn modelId="{A2F2E4C4-C049-4778-8BFD-18AA2384162E}" type="presOf" srcId="{AB9E7B95-5927-4C87-B910-9840D12CB35D}" destId="{BA805F8F-BCE4-40E4-AC26-0CB890556810}" srcOrd="0" destOrd="0" presId="urn:microsoft.com/office/officeart/2018/2/layout/IconLabelList"/>
    <dgm:cxn modelId="{00819DE8-83C6-4DD2-8CAD-65A369DE344D}" type="presOf" srcId="{ADAF5245-02C0-4D10-92A5-B2726CDE5126}" destId="{02B133C1-B132-40D9-8CC6-23E9AD5AC2E8}" srcOrd="0" destOrd="0" presId="urn:microsoft.com/office/officeart/2018/2/layout/IconLabelList"/>
    <dgm:cxn modelId="{AC16F5EB-82EA-423E-94FB-35C1BBFFB751}" srcId="{50BF10B1-03A5-44F1-9CD3-6B6D072FBDA6}" destId="{D3AA69F9-804B-4B05-B496-4608D747C1E1}" srcOrd="1" destOrd="0" parTransId="{5A17B66B-5751-460B-92A2-9D6B1D464760}" sibTransId="{F81657B8-F580-407F-A08A-E2F7DD0F137E}"/>
    <dgm:cxn modelId="{749CEFFE-8DA4-4AD3-8F12-60827238B77C}" type="presOf" srcId="{50BF10B1-03A5-44F1-9CD3-6B6D072FBDA6}" destId="{2E824EB5-B3C0-4990-96DB-86BFFB44E6F4}" srcOrd="0" destOrd="0" presId="urn:microsoft.com/office/officeart/2018/2/layout/IconLabelList"/>
    <dgm:cxn modelId="{B4FBDC61-A562-45BB-B515-956CC397E4D2}" type="presParOf" srcId="{2E824EB5-B3C0-4990-96DB-86BFFB44E6F4}" destId="{61FEF906-30BA-4901-B8BD-6DF7C4FD0A11}" srcOrd="0" destOrd="0" presId="urn:microsoft.com/office/officeart/2018/2/layout/IconLabelList"/>
    <dgm:cxn modelId="{5B2C9962-97D0-4F10-A6C7-6EAA4C577F61}" type="presParOf" srcId="{61FEF906-30BA-4901-B8BD-6DF7C4FD0A11}" destId="{F10E2383-3435-455D-BDBF-6038047D993A}" srcOrd="0" destOrd="0" presId="urn:microsoft.com/office/officeart/2018/2/layout/IconLabelList"/>
    <dgm:cxn modelId="{D83B2567-1121-4859-8805-1F76F6EACE88}" type="presParOf" srcId="{61FEF906-30BA-4901-B8BD-6DF7C4FD0A11}" destId="{B8A242B8-60B5-4883-9DE9-36CC0A71B214}" srcOrd="1" destOrd="0" presId="urn:microsoft.com/office/officeart/2018/2/layout/IconLabelList"/>
    <dgm:cxn modelId="{091BFBD9-2269-40A0-919D-5A9CA62BA211}" type="presParOf" srcId="{61FEF906-30BA-4901-B8BD-6DF7C4FD0A11}" destId="{BA805F8F-BCE4-40E4-AC26-0CB890556810}" srcOrd="2" destOrd="0" presId="urn:microsoft.com/office/officeart/2018/2/layout/IconLabelList"/>
    <dgm:cxn modelId="{CECE88B9-2484-47B9-BDE2-B069BA1964B4}" type="presParOf" srcId="{2E824EB5-B3C0-4990-96DB-86BFFB44E6F4}" destId="{58E1D68D-B44B-4BFF-9D52-9073016E4B95}" srcOrd="1" destOrd="0" presId="urn:microsoft.com/office/officeart/2018/2/layout/IconLabelList"/>
    <dgm:cxn modelId="{DEDCF062-E935-4D97-A1B6-3F04C6EE65B3}" type="presParOf" srcId="{2E824EB5-B3C0-4990-96DB-86BFFB44E6F4}" destId="{997EB0E2-3537-4E2C-9BD5-046E5352CC93}" srcOrd="2" destOrd="0" presId="urn:microsoft.com/office/officeart/2018/2/layout/IconLabelList"/>
    <dgm:cxn modelId="{5B3E3B62-866E-4AB6-A6EA-24DAE39F62F5}" type="presParOf" srcId="{997EB0E2-3537-4E2C-9BD5-046E5352CC93}" destId="{618AD746-2B64-44AD-AB95-2FAFF6B19234}" srcOrd="0" destOrd="0" presId="urn:microsoft.com/office/officeart/2018/2/layout/IconLabelList"/>
    <dgm:cxn modelId="{2A16F71E-61C7-4709-A2B2-EE931FAEC0F5}" type="presParOf" srcId="{997EB0E2-3537-4E2C-9BD5-046E5352CC93}" destId="{0850F8B1-24D8-4F06-B57D-E201E9FDA136}" srcOrd="1" destOrd="0" presId="urn:microsoft.com/office/officeart/2018/2/layout/IconLabelList"/>
    <dgm:cxn modelId="{215CAD28-9F67-440B-9D93-39C8958AD60A}" type="presParOf" srcId="{997EB0E2-3537-4E2C-9BD5-046E5352CC93}" destId="{D625593C-63CC-40D7-B052-3E56D9304BB2}" srcOrd="2" destOrd="0" presId="urn:microsoft.com/office/officeart/2018/2/layout/IconLabelList"/>
    <dgm:cxn modelId="{00C40FA9-BC85-49E7-BE14-7BB9D585179F}" type="presParOf" srcId="{2E824EB5-B3C0-4990-96DB-86BFFB44E6F4}" destId="{7C2E681B-2190-4B53-83A3-4750BF1205CA}" srcOrd="3" destOrd="0" presId="urn:microsoft.com/office/officeart/2018/2/layout/IconLabelList"/>
    <dgm:cxn modelId="{9672E27F-D651-4861-9E5B-241190972E9C}" type="presParOf" srcId="{2E824EB5-B3C0-4990-96DB-86BFFB44E6F4}" destId="{BDFF7564-674E-44E5-B2FF-535266021B1B}" srcOrd="4" destOrd="0" presId="urn:microsoft.com/office/officeart/2018/2/layout/IconLabelList"/>
    <dgm:cxn modelId="{C3126159-419E-4691-B497-EEE5DD1D7581}" type="presParOf" srcId="{BDFF7564-674E-44E5-B2FF-535266021B1B}" destId="{02AE2F2B-065E-409C-8284-5B205BB49F9E}" srcOrd="0" destOrd="0" presId="urn:microsoft.com/office/officeart/2018/2/layout/IconLabelList"/>
    <dgm:cxn modelId="{8761629E-05BE-4C72-AD65-EBDCF5305F17}" type="presParOf" srcId="{BDFF7564-674E-44E5-B2FF-535266021B1B}" destId="{DB4EE95B-1BB4-4B20-B768-CEBC07848B2D}" srcOrd="1" destOrd="0" presId="urn:microsoft.com/office/officeart/2018/2/layout/IconLabelList"/>
    <dgm:cxn modelId="{C982B3F2-541B-40C4-8237-D4E6ED8FC10B}" type="presParOf" srcId="{BDFF7564-674E-44E5-B2FF-535266021B1B}" destId="{02B133C1-B132-40D9-8CC6-23E9AD5AC2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455770-7139-471E-B233-969FB8857E5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5C9E932-724B-4042-B679-BDB69CFB5E9F}">
      <dgm:prSet/>
      <dgm:spPr/>
      <dgm:t>
        <a:bodyPr/>
        <a:lstStyle/>
        <a:p>
          <a:r>
            <a:rPr lang="fr-FR" b="1"/>
            <a:t>Thème :</a:t>
          </a:r>
          <a:endParaRPr lang="en-US"/>
        </a:p>
      </dgm:t>
    </dgm:pt>
    <dgm:pt modelId="{A010A693-836C-4061-B863-BFB0E03EF546}" type="parTrans" cxnId="{C02AF361-8F4C-41DF-83AF-68672AB9CF87}">
      <dgm:prSet/>
      <dgm:spPr/>
      <dgm:t>
        <a:bodyPr/>
        <a:lstStyle/>
        <a:p>
          <a:endParaRPr lang="en-US"/>
        </a:p>
      </dgm:t>
    </dgm:pt>
    <dgm:pt modelId="{05AD2962-F5C9-4506-8830-EC7E8D04F46D}" type="sibTrans" cxnId="{C02AF361-8F4C-41DF-83AF-68672AB9CF87}">
      <dgm:prSet/>
      <dgm:spPr/>
      <dgm:t>
        <a:bodyPr/>
        <a:lstStyle/>
        <a:p>
          <a:endParaRPr lang="en-US"/>
        </a:p>
      </dgm:t>
    </dgm:pt>
    <dgm:pt modelId="{91D69B2D-39C3-431B-8DBB-E4DEB6351B52}">
      <dgm:prSet/>
      <dgm:spPr/>
      <dgm:t>
        <a:bodyPr/>
        <a:lstStyle/>
        <a:p>
          <a:r>
            <a:rPr lang="fr-FR" b="1"/>
            <a:t>Sombre :</a:t>
          </a:r>
          <a:r>
            <a:rPr lang="fr-FR"/>
            <a:t> Pour un usage en basse luminosité.</a:t>
          </a:r>
          <a:endParaRPr lang="en-US"/>
        </a:p>
      </dgm:t>
    </dgm:pt>
    <dgm:pt modelId="{475DF508-1495-4115-AED3-AC33665BB991}" type="parTrans" cxnId="{71B94FFD-67B9-4894-A826-79E4E07BA04F}">
      <dgm:prSet/>
      <dgm:spPr/>
      <dgm:t>
        <a:bodyPr/>
        <a:lstStyle/>
        <a:p>
          <a:endParaRPr lang="en-US"/>
        </a:p>
      </dgm:t>
    </dgm:pt>
    <dgm:pt modelId="{26B2CC06-1BEE-47CD-B22F-4AE2ADC1662D}" type="sibTrans" cxnId="{71B94FFD-67B9-4894-A826-79E4E07BA04F}">
      <dgm:prSet/>
      <dgm:spPr/>
      <dgm:t>
        <a:bodyPr/>
        <a:lstStyle/>
        <a:p>
          <a:endParaRPr lang="en-US"/>
        </a:p>
      </dgm:t>
    </dgm:pt>
    <dgm:pt modelId="{EB096DFB-F5B7-49E5-B0EF-530273C19D15}">
      <dgm:prSet/>
      <dgm:spPr/>
      <dgm:t>
        <a:bodyPr/>
        <a:lstStyle/>
        <a:p>
          <a:r>
            <a:rPr lang="fr-FR" b="1"/>
            <a:t>Clair :</a:t>
          </a:r>
          <a:r>
            <a:rPr lang="fr-FR"/>
            <a:t> Pour une lecture classique en pleine lumière.</a:t>
          </a:r>
          <a:endParaRPr lang="en-US"/>
        </a:p>
      </dgm:t>
    </dgm:pt>
    <dgm:pt modelId="{420BA10E-8043-4CB0-8B0B-3385A454ABF3}" type="parTrans" cxnId="{CED69F12-2E29-4F46-8208-9307FFF6595B}">
      <dgm:prSet/>
      <dgm:spPr/>
      <dgm:t>
        <a:bodyPr/>
        <a:lstStyle/>
        <a:p>
          <a:endParaRPr lang="en-US"/>
        </a:p>
      </dgm:t>
    </dgm:pt>
    <dgm:pt modelId="{1ED6EBCE-94F1-413B-853E-50D73D857B32}" type="sibTrans" cxnId="{CED69F12-2E29-4F46-8208-9307FFF6595B}">
      <dgm:prSet/>
      <dgm:spPr/>
      <dgm:t>
        <a:bodyPr/>
        <a:lstStyle/>
        <a:p>
          <a:endParaRPr lang="en-US"/>
        </a:p>
      </dgm:t>
    </dgm:pt>
    <dgm:pt modelId="{9B557DA7-6C75-422B-9A44-AC311CA203D2}">
      <dgm:prSet/>
      <dgm:spPr/>
      <dgm:t>
        <a:bodyPr/>
        <a:lstStyle/>
        <a:p>
          <a:r>
            <a:rPr lang="fr-FR" b="1"/>
            <a:t>Langue :</a:t>
          </a:r>
          <a:endParaRPr lang="en-US"/>
        </a:p>
      </dgm:t>
    </dgm:pt>
    <dgm:pt modelId="{EA74EF10-B75C-42B9-B54A-A59A7F434C9F}" type="parTrans" cxnId="{5D0A4001-DA3E-486F-95CC-AA18D30AA8F1}">
      <dgm:prSet/>
      <dgm:spPr/>
      <dgm:t>
        <a:bodyPr/>
        <a:lstStyle/>
        <a:p>
          <a:endParaRPr lang="en-US"/>
        </a:p>
      </dgm:t>
    </dgm:pt>
    <dgm:pt modelId="{386AED34-0DDB-4FDC-9A7E-8AAEE9C90673}" type="sibTrans" cxnId="{5D0A4001-DA3E-486F-95CC-AA18D30AA8F1}">
      <dgm:prSet/>
      <dgm:spPr/>
      <dgm:t>
        <a:bodyPr/>
        <a:lstStyle/>
        <a:p>
          <a:endParaRPr lang="en-US"/>
        </a:p>
      </dgm:t>
    </dgm:pt>
    <dgm:pt modelId="{32B4815D-549D-46CF-8B7E-6EACF09F92EE}">
      <dgm:prSet/>
      <dgm:spPr/>
      <dgm:t>
        <a:bodyPr/>
        <a:lstStyle/>
        <a:p>
          <a:r>
            <a:rPr lang="fr-FR" b="1"/>
            <a:t>Français ou Anglais.</a:t>
          </a:r>
          <a:endParaRPr lang="en-US"/>
        </a:p>
      </dgm:t>
    </dgm:pt>
    <dgm:pt modelId="{3C32B9BD-7128-4281-AEFE-9B24D9073EF7}" type="parTrans" cxnId="{2A82321D-6A73-4139-A2F2-BCCF0CF564D2}">
      <dgm:prSet/>
      <dgm:spPr/>
      <dgm:t>
        <a:bodyPr/>
        <a:lstStyle/>
        <a:p>
          <a:endParaRPr lang="en-US"/>
        </a:p>
      </dgm:t>
    </dgm:pt>
    <dgm:pt modelId="{FADBBA31-B38D-4541-861D-9590C3EFCBB3}" type="sibTrans" cxnId="{2A82321D-6A73-4139-A2F2-BCCF0CF564D2}">
      <dgm:prSet/>
      <dgm:spPr/>
      <dgm:t>
        <a:bodyPr/>
        <a:lstStyle/>
        <a:p>
          <a:endParaRPr lang="en-US"/>
        </a:p>
      </dgm:t>
    </dgm:pt>
    <dgm:pt modelId="{9B3C23AD-A190-437A-AD82-7E7B5D0FE016}">
      <dgm:prSet/>
      <dgm:spPr/>
      <dgm:t>
        <a:bodyPr/>
        <a:lstStyle/>
        <a:p>
          <a:r>
            <a:rPr lang="fr-FR"/>
            <a:t>Modification facile via les paramètres.</a:t>
          </a:r>
          <a:endParaRPr lang="en-US"/>
        </a:p>
      </dgm:t>
    </dgm:pt>
    <dgm:pt modelId="{6D273B35-84BC-46F6-A746-CD550EECD968}" type="parTrans" cxnId="{38E5C664-BD34-4619-8F78-E6412CAAFF49}">
      <dgm:prSet/>
      <dgm:spPr/>
      <dgm:t>
        <a:bodyPr/>
        <a:lstStyle/>
        <a:p>
          <a:endParaRPr lang="en-US"/>
        </a:p>
      </dgm:t>
    </dgm:pt>
    <dgm:pt modelId="{24B648AA-DAB8-4F5A-A47B-E291B23CEB08}" type="sibTrans" cxnId="{38E5C664-BD34-4619-8F78-E6412CAAFF49}">
      <dgm:prSet/>
      <dgm:spPr/>
      <dgm:t>
        <a:bodyPr/>
        <a:lstStyle/>
        <a:p>
          <a:endParaRPr lang="en-US"/>
        </a:p>
      </dgm:t>
    </dgm:pt>
    <dgm:pt modelId="{A1B0C88E-7A0D-4C0C-B237-2A1BC45546AA}" type="pres">
      <dgm:prSet presAssocID="{C9455770-7139-471E-B233-969FB8857E57}" presName="Name0" presStyleCnt="0">
        <dgm:presLayoutVars>
          <dgm:dir/>
          <dgm:resizeHandles val="exact"/>
        </dgm:presLayoutVars>
      </dgm:prSet>
      <dgm:spPr/>
    </dgm:pt>
    <dgm:pt modelId="{1C1AECC2-A755-408A-83BC-6CD13DC140BD}" type="pres">
      <dgm:prSet presAssocID="{D5C9E932-724B-4042-B679-BDB69CFB5E9F}" presName="node" presStyleLbl="node1" presStyleIdx="0" presStyleCnt="6">
        <dgm:presLayoutVars>
          <dgm:bulletEnabled val="1"/>
        </dgm:presLayoutVars>
      </dgm:prSet>
      <dgm:spPr/>
    </dgm:pt>
    <dgm:pt modelId="{D4187AC2-23F3-4791-A178-88BA67BEF106}" type="pres">
      <dgm:prSet presAssocID="{05AD2962-F5C9-4506-8830-EC7E8D04F46D}" presName="sibTrans" presStyleLbl="sibTrans1D1" presStyleIdx="0" presStyleCnt="5"/>
      <dgm:spPr/>
    </dgm:pt>
    <dgm:pt modelId="{03C9944D-06CC-4DBF-827A-6E126C2D49D4}" type="pres">
      <dgm:prSet presAssocID="{05AD2962-F5C9-4506-8830-EC7E8D04F46D}" presName="connectorText" presStyleLbl="sibTrans1D1" presStyleIdx="0" presStyleCnt="5"/>
      <dgm:spPr/>
    </dgm:pt>
    <dgm:pt modelId="{771A48F2-669D-43A1-A6F0-0069CD24DF85}" type="pres">
      <dgm:prSet presAssocID="{91D69B2D-39C3-431B-8DBB-E4DEB6351B52}" presName="node" presStyleLbl="node1" presStyleIdx="1" presStyleCnt="6">
        <dgm:presLayoutVars>
          <dgm:bulletEnabled val="1"/>
        </dgm:presLayoutVars>
      </dgm:prSet>
      <dgm:spPr/>
    </dgm:pt>
    <dgm:pt modelId="{A8C1DF93-524E-4AC5-A042-22912C3FBD07}" type="pres">
      <dgm:prSet presAssocID="{26B2CC06-1BEE-47CD-B22F-4AE2ADC1662D}" presName="sibTrans" presStyleLbl="sibTrans1D1" presStyleIdx="1" presStyleCnt="5"/>
      <dgm:spPr/>
    </dgm:pt>
    <dgm:pt modelId="{0E949885-D7FA-422F-A0DE-6F05EF1B3F2C}" type="pres">
      <dgm:prSet presAssocID="{26B2CC06-1BEE-47CD-B22F-4AE2ADC1662D}" presName="connectorText" presStyleLbl="sibTrans1D1" presStyleIdx="1" presStyleCnt="5"/>
      <dgm:spPr/>
    </dgm:pt>
    <dgm:pt modelId="{BEEF4861-7CD4-408B-8BEF-93D48BD0D868}" type="pres">
      <dgm:prSet presAssocID="{EB096DFB-F5B7-49E5-B0EF-530273C19D15}" presName="node" presStyleLbl="node1" presStyleIdx="2" presStyleCnt="6">
        <dgm:presLayoutVars>
          <dgm:bulletEnabled val="1"/>
        </dgm:presLayoutVars>
      </dgm:prSet>
      <dgm:spPr/>
    </dgm:pt>
    <dgm:pt modelId="{FE326C1E-202A-4DC6-9F7D-932321E627E6}" type="pres">
      <dgm:prSet presAssocID="{1ED6EBCE-94F1-413B-853E-50D73D857B32}" presName="sibTrans" presStyleLbl="sibTrans1D1" presStyleIdx="2" presStyleCnt="5"/>
      <dgm:spPr/>
    </dgm:pt>
    <dgm:pt modelId="{76D0EA6B-4A70-492B-93B4-21594766B821}" type="pres">
      <dgm:prSet presAssocID="{1ED6EBCE-94F1-413B-853E-50D73D857B32}" presName="connectorText" presStyleLbl="sibTrans1D1" presStyleIdx="2" presStyleCnt="5"/>
      <dgm:spPr/>
    </dgm:pt>
    <dgm:pt modelId="{8A22856A-D823-4948-AB5F-3D23A08F70CB}" type="pres">
      <dgm:prSet presAssocID="{9B557DA7-6C75-422B-9A44-AC311CA203D2}" presName="node" presStyleLbl="node1" presStyleIdx="3" presStyleCnt="6">
        <dgm:presLayoutVars>
          <dgm:bulletEnabled val="1"/>
        </dgm:presLayoutVars>
      </dgm:prSet>
      <dgm:spPr/>
    </dgm:pt>
    <dgm:pt modelId="{319B30E6-A0C4-4BD7-9782-92135EA24440}" type="pres">
      <dgm:prSet presAssocID="{386AED34-0DDB-4FDC-9A7E-8AAEE9C90673}" presName="sibTrans" presStyleLbl="sibTrans1D1" presStyleIdx="3" presStyleCnt="5"/>
      <dgm:spPr/>
    </dgm:pt>
    <dgm:pt modelId="{04827E34-4102-4745-9BED-CE3FD20E8498}" type="pres">
      <dgm:prSet presAssocID="{386AED34-0DDB-4FDC-9A7E-8AAEE9C90673}" presName="connectorText" presStyleLbl="sibTrans1D1" presStyleIdx="3" presStyleCnt="5"/>
      <dgm:spPr/>
    </dgm:pt>
    <dgm:pt modelId="{A375CC53-EC58-4197-BED6-FF2D83ECBF6F}" type="pres">
      <dgm:prSet presAssocID="{32B4815D-549D-46CF-8B7E-6EACF09F92EE}" presName="node" presStyleLbl="node1" presStyleIdx="4" presStyleCnt="6">
        <dgm:presLayoutVars>
          <dgm:bulletEnabled val="1"/>
        </dgm:presLayoutVars>
      </dgm:prSet>
      <dgm:spPr/>
    </dgm:pt>
    <dgm:pt modelId="{DDCBA190-3870-4C6D-9C88-E72B64E12B9B}" type="pres">
      <dgm:prSet presAssocID="{FADBBA31-B38D-4541-861D-9590C3EFCBB3}" presName="sibTrans" presStyleLbl="sibTrans1D1" presStyleIdx="4" presStyleCnt="5"/>
      <dgm:spPr/>
    </dgm:pt>
    <dgm:pt modelId="{4861BF0F-0644-4A6B-A5B2-79C3D3B17FF1}" type="pres">
      <dgm:prSet presAssocID="{FADBBA31-B38D-4541-861D-9590C3EFCBB3}" presName="connectorText" presStyleLbl="sibTrans1D1" presStyleIdx="4" presStyleCnt="5"/>
      <dgm:spPr/>
    </dgm:pt>
    <dgm:pt modelId="{CEB68C3C-B4CA-4D92-95C3-A425163A873A}" type="pres">
      <dgm:prSet presAssocID="{9B3C23AD-A190-437A-AD82-7E7B5D0FE016}" presName="node" presStyleLbl="node1" presStyleIdx="5" presStyleCnt="6">
        <dgm:presLayoutVars>
          <dgm:bulletEnabled val="1"/>
        </dgm:presLayoutVars>
      </dgm:prSet>
      <dgm:spPr/>
    </dgm:pt>
  </dgm:ptLst>
  <dgm:cxnLst>
    <dgm:cxn modelId="{5D0A4001-DA3E-486F-95CC-AA18D30AA8F1}" srcId="{C9455770-7139-471E-B233-969FB8857E57}" destId="{9B557DA7-6C75-422B-9A44-AC311CA203D2}" srcOrd="3" destOrd="0" parTransId="{EA74EF10-B75C-42B9-B54A-A59A7F434C9F}" sibTransId="{386AED34-0DDB-4FDC-9A7E-8AAEE9C90673}"/>
    <dgm:cxn modelId="{CED69F12-2E29-4F46-8208-9307FFF6595B}" srcId="{C9455770-7139-471E-B233-969FB8857E57}" destId="{EB096DFB-F5B7-49E5-B0EF-530273C19D15}" srcOrd="2" destOrd="0" parTransId="{420BA10E-8043-4CB0-8B0B-3385A454ABF3}" sibTransId="{1ED6EBCE-94F1-413B-853E-50D73D857B32}"/>
    <dgm:cxn modelId="{7949FD13-96A3-46F0-9BED-5643D19D83F1}" type="presOf" srcId="{1ED6EBCE-94F1-413B-853E-50D73D857B32}" destId="{FE326C1E-202A-4DC6-9F7D-932321E627E6}" srcOrd="0" destOrd="0" presId="urn:microsoft.com/office/officeart/2016/7/layout/RepeatingBendingProcessNew"/>
    <dgm:cxn modelId="{05C80715-65C5-4318-83B9-6D828F6A4679}" type="presOf" srcId="{05AD2962-F5C9-4506-8830-EC7E8D04F46D}" destId="{D4187AC2-23F3-4791-A178-88BA67BEF106}" srcOrd="0" destOrd="0" presId="urn:microsoft.com/office/officeart/2016/7/layout/RepeatingBendingProcessNew"/>
    <dgm:cxn modelId="{91F69418-0AB4-4454-8487-16C15C5E19E2}" type="presOf" srcId="{386AED34-0DDB-4FDC-9A7E-8AAEE9C90673}" destId="{04827E34-4102-4745-9BED-CE3FD20E8498}" srcOrd="1" destOrd="0" presId="urn:microsoft.com/office/officeart/2016/7/layout/RepeatingBendingProcessNew"/>
    <dgm:cxn modelId="{2A82321D-6A73-4139-A2F2-BCCF0CF564D2}" srcId="{C9455770-7139-471E-B233-969FB8857E57}" destId="{32B4815D-549D-46CF-8B7E-6EACF09F92EE}" srcOrd="4" destOrd="0" parTransId="{3C32B9BD-7128-4281-AEFE-9B24D9073EF7}" sibTransId="{FADBBA31-B38D-4541-861D-9590C3EFCBB3}"/>
    <dgm:cxn modelId="{C900F724-D8D3-4784-A032-AE6BB973460D}" type="presOf" srcId="{26B2CC06-1BEE-47CD-B22F-4AE2ADC1662D}" destId="{0E949885-D7FA-422F-A0DE-6F05EF1B3F2C}" srcOrd="1" destOrd="0" presId="urn:microsoft.com/office/officeart/2016/7/layout/RepeatingBendingProcessNew"/>
    <dgm:cxn modelId="{13921634-4173-432C-B374-570C3C44EAB4}" type="presOf" srcId="{386AED34-0DDB-4FDC-9A7E-8AAEE9C90673}" destId="{319B30E6-A0C4-4BD7-9782-92135EA24440}" srcOrd="0" destOrd="0" presId="urn:microsoft.com/office/officeart/2016/7/layout/RepeatingBendingProcessNew"/>
    <dgm:cxn modelId="{C02AF361-8F4C-41DF-83AF-68672AB9CF87}" srcId="{C9455770-7139-471E-B233-969FB8857E57}" destId="{D5C9E932-724B-4042-B679-BDB69CFB5E9F}" srcOrd="0" destOrd="0" parTransId="{A010A693-836C-4061-B863-BFB0E03EF546}" sibTransId="{05AD2962-F5C9-4506-8830-EC7E8D04F46D}"/>
    <dgm:cxn modelId="{4D821B62-1AAA-413D-A82B-E3991D5734F6}" type="presOf" srcId="{26B2CC06-1BEE-47CD-B22F-4AE2ADC1662D}" destId="{A8C1DF93-524E-4AC5-A042-22912C3FBD07}" srcOrd="0" destOrd="0" presId="urn:microsoft.com/office/officeart/2016/7/layout/RepeatingBendingProcessNew"/>
    <dgm:cxn modelId="{38E5C664-BD34-4619-8F78-E6412CAAFF49}" srcId="{C9455770-7139-471E-B233-969FB8857E57}" destId="{9B3C23AD-A190-437A-AD82-7E7B5D0FE016}" srcOrd="5" destOrd="0" parTransId="{6D273B35-84BC-46F6-A746-CD550EECD968}" sibTransId="{24B648AA-DAB8-4F5A-A47B-E291B23CEB08}"/>
    <dgm:cxn modelId="{D3C1777E-549A-420E-A260-6AFF6E9A64E9}" type="presOf" srcId="{05AD2962-F5C9-4506-8830-EC7E8D04F46D}" destId="{03C9944D-06CC-4DBF-827A-6E126C2D49D4}" srcOrd="1" destOrd="0" presId="urn:microsoft.com/office/officeart/2016/7/layout/RepeatingBendingProcessNew"/>
    <dgm:cxn modelId="{D535A686-5632-4C1A-95AA-496CC70B2782}" type="presOf" srcId="{91D69B2D-39C3-431B-8DBB-E4DEB6351B52}" destId="{771A48F2-669D-43A1-A6F0-0069CD24DF85}" srcOrd="0" destOrd="0" presId="urn:microsoft.com/office/officeart/2016/7/layout/RepeatingBendingProcessNew"/>
    <dgm:cxn modelId="{A4FEE79E-BB81-4973-9822-D782C0135516}" type="presOf" srcId="{C9455770-7139-471E-B233-969FB8857E57}" destId="{A1B0C88E-7A0D-4C0C-B237-2A1BC45546AA}" srcOrd="0" destOrd="0" presId="urn:microsoft.com/office/officeart/2016/7/layout/RepeatingBendingProcessNew"/>
    <dgm:cxn modelId="{16C3C7A5-A026-4EBC-B228-A631C44FDCE3}" type="presOf" srcId="{9B3C23AD-A190-437A-AD82-7E7B5D0FE016}" destId="{CEB68C3C-B4CA-4D92-95C3-A425163A873A}" srcOrd="0" destOrd="0" presId="urn:microsoft.com/office/officeart/2016/7/layout/RepeatingBendingProcessNew"/>
    <dgm:cxn modelId="{633CC2B0-4C78-40AB-93EA-AEBE6BE0A651}" type="presOf" srcId="{FADBBA31-B38D-4541-861D-9590C3EFCBB3}" destId="{DDCBA190-3870-4C6D-9C88-E72B64E12B9B}" srcOrd="0" destOrd="0" presId="urn:microsoft.com/office/officeart/2016/7/layout/RepeatingBendingProcessNew"/>
    <dgm:cxn modelId="{E61F83BA-8C70-4084-BA86-8C90C716DEE4}" type="presOf" srcId="{FADBBA31-B38D-4541-861D-9590C3EFCBB3}" destId="{4861BF0F-0644-4A6B-A5B2-79C3D3B17FF1}" srcOrd="1" destOrd="0" presId="urn:microsoft.com/office/officeart/2016/7/layout/RepeatingBendingProcessNew"/>
    <dgm:cxn modelId="{806B73C4-CDA6-49F5-8DCD-03BED6485E2D}" type="presOf" srcId="{9B557DA7-6C75-422B-9A44-AC311CA203D2}" destId="{8A22856A-D823-4948-AB5F-3D23A08F70CB}" srcOrd="0" destOrd="0" presId="urn:microsoft.com/office/officeart/2016/7/layout/RepeatingBendingProcessNew"/>
    <dgm:cxn modelId="{A53FD2EF-2716-4962-AF37-F978497EC091}" type="presOf" srcId="{D5C9E932-724B-4042-B679-BDB69CFB5E9F}" destId="{1C1AECC2-A755-408A-83BC-6CD13DC140BD}" srcOrd="0" destOrd="0" presId="urn:microsoft.com/office/officeart/2016/7/layout/RepeatingBendingProcessNew"/>
    <dgm:cxn modelId="{7920C1F8-2536-4242-8046-E1F3923C4A2B}" type="presOf" srcId="{1ED6EBCE-94F1-413B-853E-50D73D857B32}" destId="{76D0EA6B-4A70-492B-93B4-21594766B821}" srcOrd="1" destOrd="0" presId="urn:microsoft.com/office/officeart/2016/7/layout/RepeatingBendingProcessNew"/>
    <dgm:cxn modelId="{2A5CEBF8-EB18-4B97-93B1-8C59C554F561}" type="presOf" srcId="{EB096DFB-F5B7-49E5-B0EF-530273C19D15}" destId="{BEEF4861-7CD4-408B-8BEF-93D48BD0D868}" srcOrd="0" destOrd="0" presId="urn:microsoft.com/office/officeart/2016/7/layout/RepeatingBendingProcessNew"/>
    <dgm:cxn modelId="{71B94FFD-67B9-4894-A826-79E4E07BA04F}" srcId="{C9455770-7139-471E-B233-969FB8857E57}" destId="{91D69B2D-39C3-431B-8DBB-E4DEB6351B52}" srcOrd="1" destOrd="0" parTransId="{475DF508-1495-4115-AED3-AC33665BB991}" sibTransId="{26B2CC06-1BEE-47CD-B22F-4AE2ADC1662D}"/>
    <dgm:cxn modelId="{E14BDAFF-02D7-4886-A344-2232BD6994D5}" type="presOf" srcId="{32B4815D-549D-46CF-8B7E-6EACF09F92EE}" destId="{A375CC53-EC58-4197-BED6-FF2D83ECBF6F}" srcOrd="0" destOrd="0" presId="urn:microsoft.com/office/officeart/2016/7/layout/RepeatingBendingProcessNew"/>
    <dgm:cxn modelId="{F369DE67-51CE-4E06-A0B7-3C599A57FBBC}" type="presParOf" srcId="{A1B0C88E-7A0D-4C0C-B237-2A1BC45546AA}" destId="{1C1AECC2-A755-408A-83BC-6CD13DC140BD}" srcOrd="0" destOrd="0" presId="urn:microsoft.com/office/officeart/2016/7/layout/RepeatingBendingProcessNew"/>
    <dgm:cxn modelId="{A7DF621C-250F-4A08-81E3-6AC2E73F60CF}" type="presParOf" srcId="{A1B0C88E-7A0D-4C0C-B237-2A1BC45546AA}" destId="{D4187AC2-23F3-4791-A178-88BA67BEF106}" srcOrd="1" destOrd="0" presId="urn:microsoft.com/office/officeart/2016/7/layout/RepeatingBendingProcessNew"/>
    <dgm:cxn modelId="{F41E49FF-C062-40E6-9485-8F7AB0C987BB}" type="presParOf" srcId="{D4187AC2-23F3-4791-A178-88BA67BEF106}" destId="{03C9944D-06CC-4DBF-827A-6E126C2D49D4}" srcOrd="0" destOrd="0" presId="urn:microsoft.com/office/officeart/2016/7/layout/RepeatingBendingProcessNew"/>
    <dgm:cxn modelId="{32E2E036-CA9E-4E92-9E8C-7268AF947259}" type="presParOf" srcId="{A1B0C88E-7A0D-4C0C-B237-2A1BC45546AA}" destId="{771A48F2-669D-43A1-A6F0-0069CD24DF85}" srcOrd="2" destOrd="0" presId="urn:microsoft.com/office/officeart/2016/7/layout/RepeatingBendingProcessNew"/>
    <dgm:cxn modelId="{5A482847-F155-4492-AFDF-600EE0A9442E}" type="presParOf" srcId="{A1B0C88E-7A0D-4C0C-B237-2A1BC45546AA}" destId="{A8C1DF93-524E-4AC5-A042-22912C3FBD07}" srcOrd="3" destOrd="0" presId="urn:microsoft.com/office/officeart/2016/7/layout/RepeatingBendingProcessNew"/>
    <dgm:cxn modelId="{61BE28BD-3135-4FF3-B07A-18C4D69FF2E0}" type="presParOf" srcId="{A8C1DF93-524E-4AC5-A042-22912C3FBD07}" destId="{0E949885-D7FA-422F-A0DE-6F05EF1B3F2C}" srcOrd="0" destOrd="0" presId="urn:microsoft.com/office/officeart/2016/7/layout/RepeatingBendingProcessNew"/>
    <dgm:cxn modelId="{ADE0B742-03CE-431E-ACF1-526AFB1E03AB}" type="presParOf" srcId="{A1B0C88E-7A0D-4C0C-B237-2A1BC45546AA}" destId="{BEEF4861-7CD4-408B-8BEF-93D48BD0D868}" srcOrd="4" destOrd="0" presId="urn:microsoft.com/office/officeart/2016/7/layout/RepeatingBendingProcessNew"/>
    <dgm:cxn modelId="{96DFFFC1-A9DA-4532-8608-9D5D650DC7B4}" type="presParOf" srcId="{A1B0C88E-7A0D-4C0C-B237-2A1BC45546AA}" destId="{FE326C1E-202A-4DC6-9F7D-932321E627E6}" srcOrd="5" destOrd="0" presId="urn:microsoft.com/office/officeart/2016/7/layout/RepeatingBendingProcessNew"/>
    <dgm:cxn modelId="{6997B0EA-2A03-444D-8D71-3B2733F371D8}" type="presParOf" srcId="{FE326C1E-202A-4DC6-9F7D-932321E627E6}" destId="{76D0EA6B-4A70-492B-93B4-21594766B821}" srcOrd="0" destOrd="0" presId="urn:microsoft.com/office/officeart/2016/7/layout/RepeatingBendingProcessNew"/>
    <dgm:cxn modelId="{A07D8DD1-CDEB-485B-BA0E-3E3AF8B6DC17}" type="presParOf" srcId="{A1B0C88E-7A0D-4C0C-B237-2A1BC45546AA}" destId="{8A22856A-D823-4948-AB5F-3D23A08F70CB}" srcOrd="6" destOrd="0" presId="urn:microsoft.com/office/officeart/2016/7/layout/RepeatingBendingProcessNew"/>
    <dgm:cxn modelId="{222B855D-7E53-493C-A821-99DD6510F3C2}" type="presParOf" srcId="{A1B0C88E-7A0D-4C0C-B237-2A1BC45546AA}" destId="{319B30E6-A0C4-4BD7-9782-92135EA24440}" srcOrd="7" destOrd="0" presId="urn:microsoft.com/office/officeart/2016/7/layout/RepeatingBendingProcessNew"/>
    <dgm:cxn modelId="{6DE755E3-F1D3-47BC-AA69-1DBC60DA5D5A}" type="presParOf" srcId="{319B30E6-A0C4-4BD7-9782-92135EA24440}" destId="{04827E34-4102-4745-9BED-CE3FD20E8498}" srcOrd="0" destOrd="0" presId="urn:microsoft.com/office/officeart/2016/7/layout/RepeatingBendingProcessNew"/>
    <dgm:cxn modelId="{8A4DDD8D-48F9-4636-A25A-63CE762B0DED}" type="presParOf" srcId="{A1B0C88E-7A0D-4C0C-B237-2A1BC45546AA}" destId="{A375CC53-EC58-4197-BED6-FF2D83ECBF6F}" srcOrd="8" destOrd="0" presId="urn:microsoft.com/office/officeart/2016/7/layout/RepeatingBendingProcessNew"/>
    <dgm:cxn modelId="{7DF74A9F-BEEB-4F01-A8E6-5C0C3B73D518}" type="presParOf" srcId="{A1B0C88E-7A0D-4C0C-B237-2A1BC45546AA}" destId="{DDCBA190-3870-4C6D-9C88-E72B64E12B9B}" srcOrd="9" destOrd="0" presId="urn:microsoft.com/office/officeart/2016/7/layout/RepeatingBendingProcessNew"/>
    <dgm:cxn modelId="{42681E9E-E84A-4A38-9247-CF6FB630A49E}" type="presParOf" srcId="{DDCBA190-3870-4C6D-9C88-E72B64E12B9B}" destId="{4861BF0F-0644-4A6B-A5B2-79C3D3B17FF1}" srcOrd="0" destOrd="0" presId="urn:microsoft.com/office/officeart/2016/7/layout/RepeatingBendingProcessNew"/>
    <dgm:cxn modelId="{BB266ADA-00F2-4D01-8CFF-02A16790E7B9}" type="presParOf" srcId="{A1B0C88E-7A0D-4C0C-B237-2A1BC45546AA}" destId="{CEB68C3C-B4CA-4D92-95C3-A425163A873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3DD355-6C4E-496B-AEF8-197CBA6A9C6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5B7BDFE-4FC6-4135-BDAB-AE5D0C11CF89}">
      <dgm:prSet/>
      <dgm:spPr/>
      <dgm:t>
        <a:bodyPr/>
        <a:lstStyle/>
        <a:p>
          <a:r>
            <a:rPr lang="fr-FR" b="1" i="0" baseline="0"/>
            <a:t>Protéger les informations sensibles :</a:t>
          </a:r>
          <a:endParaRPr lang="en-US"/>
        </a:p>
      </dgm:t>
    </dgm:pt>
    <dgm:pt modelId="{C74442D5-4BB0-4EE8-84CE-EF6B9ECC06A4}" type="parTrans" cxnId="{0B68223A-47EB-49C5-BEDE-3EC41BB610F6}">
      <dgm:prSet/>
      <dgm:spPr/>
      <dgm:t>
        <a:bodyPr/>
        <a:lstStyle/>
        <a:p>
          <a:endParaRPr lang="en-US"/>
        </a:p>
      </dgm:t>
    </dgm:pt>
    <dgm:pt modelId="{94D09F44-82B6-4E82-8FE6-A41008563091}" type="sibTrans" cxnId="{0B68223A-47EB-49C5-BEDE-3EC41BB610F6}">
      <dgm:prSet/>
      <dgm:spPr/>
      <dgm:t>
        <a:bodyPr/>
        <a:lstStyle/>
        <a:p>
          <a:endParaRPr lang="en-US"/>
        </a:p>
      </dgm:t>
    </dgm:pt>
    <dgm:pt modelId="{4DC7A317-B7FB-454D-AD33-22DFAA261126}">
      <dgm:prSet/>
      <dgm:spPr/>
      <dgm:t>
        <a:bodyPr/>
        <a:lstStyle/>
        <a:p>
          <a:r>
            <a:rPr lang="fr-FR" b="0" i="0" baseline="0"/>
            <a:t>Les données personnelles comme les numéros de passeport ou les informations de carte bancaire doivent être sécurisées pour éviter les vols d'identité.</a:t>
          </a:r>
          <a:endParaRPr lang="en-US"/>
        </a:p>
      </dgm:t>
    </dgm:pt>
    <dgm:pt modelId="{35F90393-E500-48F7-B6B6-11F43EC85978}" type="parTrans" cxnId="{B4F0C5F1-8CD5-4C2F-8C04-C862F7BA50DD}">
      <dgm:prSet/>
      <dgm:spPr/>
      <dgm:t>
        <a:bodyPr/>
        <a:lstStyle/>
        <a:p>
          <a:endParaRPr lang="en-US"/>
        </a:p>
      </dgm:t>
    </dgm:pt>
    <dgm:pt modelId="{DD0AC978-3F9B-4C4C-AD20-DD740EBA1ECF}" type="sibTrans" cxnId="{B4F0C5F1-8CD5-4C2F-8C04-C862F7BA50DD}">
      <dgm:prSet/>
      <dgm:spPr/>
      <dgm:t>
        <a:bodyPr/>
        <a:lstStyle/>
        <a:p>
          <a:endParaRPr lang="en-US"/>
        </a:p>
      </dgm:t>
    </dgm:pt>
    <dgm:pt modelId="{E4564DC6-5C52-46E5-804B-F624B3DDECCA}">
      <dgm:prSet/>
      <dgm:spPr/>
      <dgm:t>
        <a:bodyPr/>
        <a:lstStyle/>
        <a:p>
          <a:r>
            <a:rPr lang="fr-FR" b="1" i="0" baseline="0"/>
            <a:t>Risques de sécurité :</a:t>
          </a:r>
          <a:endParaRPr lang="en-US"/>
        </a:p>
      </dgm:t>
    </dgm:pt>
    <dgm:pt modelId="{29F1F1BB-CF4E-4E8C-B9F9-2282937B58A5}" type="parTrans" cxnId="{25C8E7A8-15F1-475A-AA6F-487DC6DFB92B}">
      <dgm:prSet/>
      <dgm:spPr/>
      <dgm:t>
        <a:bodyPr/>
        <a:lstStyle/>
        <a:p>
          <a:endParaRPr lang="en-US"/>
        </a:p>
      </dgm:t>
    </dgm:pt>
    <dgm:pt modelId="{D30F17EA-EAF7-4576-A669-C95325D0F7F7}" type="sibTrans" cxnId="{25C8E7A8-15F1-475A-AA6F-487DC6DFB92B}">
      <dgm:prSet/>
      <dgm:spPr/>
      <dgm:t>
        <a:bodyPr/>
        <a:lstStyle/>
        <a:p>
          <a:endParaRPr lang="en-US"/>
        </a:p>
      </dgm:t>
    </dgm:pt>
    <dgm:pt modelId="{CA207D61-90BB-4D31-A3C1-9C97ABABE2A8}">
      <dgm:prSet/>
      <dgm:spPr/>
      <dgm:t>
        <a:bodyPr/>
        <a:lstStyle/>
        <a:p>
          <a:r>
            <a:rPr lang="fr-FR" b="0" i="0" baseline="0"/>
            <a:t>Fuite de données, accès non autorisé, cyberattaques.</a:t>
          </a:r>
          <a:endParaRPr lang="en-US"/>
        </a:p>
      </dgm:t>
    </dgm:pt>
    <dgm:pt modelId="{3F6A2B57-2F4D-4E99-ADC9-2D477D1D8357}" type="parTrans" cxnId="{F144F62D-8BC8-4DE1-9869-F631442DF53E}">
      <dgm:prSet/>
      <dgm:spPr/>
      <dgm:t>
        <a:bodyPr/>
        <a:lstStyle/>
        <a:p>
          <a:endParaRPr lang="en-US"/>
        </a:p>
      </dgm:t>
    </dgm:pt>
    <dgm:pt modelId="{7C06ADBB-A790-41E0-A003-6D3517D7B1DD}" type="sibTrans" cxnId="{F144F62D-8BC8-4DE1-9869-F631442DF53E}">
      <dgm:prSet/>
      <dgm:spPr/>
      <dgm:t>
        <a:bodyPr/>
        <a:lstStyle/>
        <a:p>
          <a:endParaRPr lang="en-US"/>
        </a:p>
      </dgm:t>
    </dgm:pt>
    <dgm:pt modelId="{E02ED79C-F289-4E52-AFAC-34888E6C8E00}">
      <dgm:prSet/>
      <dgm:spPr/>
      <dgm:t>
        <a:bodyPr/>
        <a:lstStyle/>
        <a:p>
          <a:r>
            <a:rPr lang="fr-FR" b="1" i="0" baseline="0"/>
            <a:t>Responsabilité :</a:t>
          </a:r>
          <a:endParaRPr lang="en-US"/>
        </a:p>
      </dgm:t>
    </dgm:pt>
    <dgm:pt modelId="{B629805E-E764-4334-AC98-B80AF04C39F3}" type="parTrans" cxnId="{454EA40C-E9AD-4416-876F-42525DE410E2}">
      <dgm:prSet/>
      <dgm:spPr/>
      <dgm:t>
        <a:bodyPr/>
        <a:lstStyle/>
        <a:p>
          <a:endParaRPr lang="en-US"/>
        </a:p>
      </dgm:t>
    </dgm:pt>
    <dgm:pt modelId="{8905D4FD-782B-4ED0-BB88-8FDA48E97318}" type="sibTrans" cxnId="{454EA40C-E9AD-4416-876F-42525DE410E2}">
      <dgm:prSet/>
      <dgm:spPr/>
      <dgm:t>
        <a:bodyPr/>
        <a:lstStyle/>
        <a:p>
          <a:endParaRPr lang="en-US"/>
        </a:p>
      </dgm:t>
    </dgm:pt>
    <dgm:pt modelId="{B08213CC-C02E-4992-B80C-0132881A05BC}">
      <dgm:prSet/>
      <dgm:spPr/>
      <dgm:t>
        <a:bodyPr/>
        <a:lstStyle/>
        <a:p>
          <a:r>
            <a:rPr lang="fr-FR" b="0" i="0" baseline="0"/>
            <a:t>Il est crucial de garantir la confidentialité et l'intégrité des données dans toutes les interactions.</a:t>
          </a:r>
          <a:endParaRPr lang="en-US"/>
        </a:p>
      </dgm:t>
    </dgm:pt>
    <dgm:pt modelId="{0E764A59-525F-435A-A99E-7A24F836AB01}" type="parTrans" cxnId="{78CFF5AD-1FCE-4B01-BC1A-C4208AA3EB4C}">
      <dgm:prSet/>
      <dgm:spPr/>
      <dgm:t>
        <a:bodyPr/>
        <a:lstStyle/>
        <a:p>
          <a:endParaRPr lang="en-US"/>
        </a:p>
      </dgm:t>
    </dgm:pt>
    <dgm:pt modelId="{A2580CA3-B3C4-448C-8BF5-2D578C1BEF04}" type="sibTrans" cxnId="{78CFF5AD-1FCE-4B01-BC1A-C4208AA3EB4C}">
      <dgm:prSet/>
      <dgm:spPr/>
      <dgm:t>
        <a:bodyPr/>
        <a:lstStyle/>
        <a:p>
          <a:endParaRPr lang="en-US"/>
        </a:p>
      </dgm:t>
    </dgm:pt>
    <dgm:pt modelId="{1974C110-31B0-4034-8D21-F1179D624ACF}" type="pres">
      <dgm:prSet presAssocID="{CB3DD355-6C4E-496B-AEF8-197CBA6A9C6F}" presName="root" presStyleCnt="0">
        <dgm:presLayoutVars>
          <dgm:dir/>
          <dgm:resizeHandles val="exact"/>
        </dgm:presLayoutVars>
      </dgm:prSet>
      <dgm:spPr/>
    </dgm:pt>
    <dgm:pt modelId="{31518975-8F13-4454-BC41-59B4DFBE5897}" type="pres">
      <dgm:prSet presAssocID="{15B7BDFE-4FC6-4135-BDAB-AE5D0C11CF89}" presName="compNode" presStyleCnt="0"/>
      <dgm:spPr/>
    </dgm:pt>
    <dgm:pt modelId="{7999D84E-08C2-4739-82F3-450C5611E60B}" type="pres">
      <dgm:prSet presAssocID="{15B7BDFE-4FC6-4135-BDAB-AE5D0C11CF8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tecting Hand"/>
        </a:ext>
      </dgm:extLst>
    </dgm:pt>
    <dgm:pt modelId="{83BE20EA-7EA8-491B-989A-308E358E4C79}" type="pres">
      <dgm:prSet presAssocID="{15B7BDFE-4FC6-4135-BDAB-AE5D0C11CF89}" presName="spaceRect" presStyleCnt="0"/>
      <dgm:spPr/>
    </dgm:pt>
    <dgm:pt modelId="{BD30E924-4B80-40CF-BF4E-BE0BDEF3917C}" type="pres">
      <dgm:prSet presAssocID="{15B7BDFE-4FC6-4135-BDAB-AE5D0C11CF89}" presName="textRect" presStyleLbl="revTx" presStyleIdx="0" presStyleCnt="6">
        <dgm:presLayoutVars>
          <dgm:chMax val="1"/>
          <dgm:chPref val="1"/>
        </dgm:presLayoutVars>
      </dgm:prSet>
      <dgm:spPr/>
    </dgm:pt>
    <dgm:pt modelId="{028E87E8-E751-4EE8-B517-69C9690C1E38}" type="pres">
      <dgm:prSet presAssocID="{94D09F44-82B6-4E82-8FE6-A41008563091}" presName="sibTrans" presStyleCnt="0"/>
      <dgm:spPr/>
    </dgm:pt>
    <dgm:pt modelId="{F357B04E-71BD-444B-8746-64AA6CC0952B}" type="pres">
      <dgm:prSet presAssocID="{4DC7A317-B7FB-454D-AD33-22DFAA261126}" presName="compNode" presStyleCnt="0"/>
      <dgm:spPr/>
    </dgm:pt>
    <dgm:pt modelId="{2CCAC420-C583-4A90-BFF1-3DBCF4C0645D}" type="pres">
      <dgm:prSet presAssocID="{4DC7A317-B7FB-454D-AD33-22DFAA26112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1876480-0271-47CF-AD66-658573107FFA}" type="pres">
      <dgm:prSet presAssocID="{4DC7A317-B7FB-454D-AD33-22DFAA261126}" presName="spaceRect" presStyleCnt="0"/>
      <dgm:spPr/>
    </dgm:pt>
    <dgm:pt modelId="{D090EBD7-0A34-4085-8A58-E72FEAD8B61C}" type="pres">
      <dgm:prSet presAssocID="{4DC7A317-B7FB-454D-AD33-22DFAA261126}" presName="textRect" presStyleLbl="revTx" presStyleIdx="1" presStyleCnt="6">
        <dgm:presLayoutVars>
          <dgm:chMax val="1"/>
          <dgm:chPref val="1"/>
        </dgm:presLayoutVars>
      </dgm:prSet>
      <dgm:spPr/>
    </dgm:pt>
    <dgm:pt modelId="{9AF31B3F-A9BA-4462-889E-1E4A18B55667}" type="pres">
      <dgm:prSet presAssocID="{DD0AC978-3F9B-4C4C-AD20-DD740EBA1ECF}" presName="sibTrans" presStyleCnt="0"/>
      <dgm:spPr/>
    </dgm:pt>
    <dgm:pt modelId="{34B12C66-4799-44D6-B48D-D0D30D2796F0}" type="pres">
      <dgm:prSet presAssocID="{E4564DC6-5C52-46E5-804B-F624B3DDECCA}" presName="compNode" presStyleCnt="0"/>
      <dgm:spPr/>
    </dgm:pt>
    <dgm:pt modelId="{7571F924-0CD3-4FA1-B4D4-45F5F6591A02}" type="pres">
      <dgm:prSet presAssocID="{E4564DC6-5C52-46E5-804B-F624B3DDECC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f"/>
        </a:ext>
      </dgm:extLst>
    </dgm:pt>
    <dgm:pt modelId="{6AEABB1E-C4D0-4AA8-984A-38624F4CE308}" type="pres">
      <dgm:prSet presAssocID="{E4564DC6-5C52-46E5-804B-F624B3DDECCA}" presName="spaceRect" presStyleCnt="0"/>
      <dgm:spPr/>
    </dgm:pt>
    <dgm:pt modelId="{F8F8DDC2-B107-4438-9153-CC72E91A98F9}" type="pres">
      <dgm:prSet presAssocID="{E4564DC6-5C52-46E5-804B-F624B3DDECCA}" presName="textRect" presStyleLbl="revTx" presStyleIdx="2" presStyleCnt="6">
        <dgm:presLayoutVars>
          <dgm:chMax val="1"/>
          <dgm:chPref val="1"/>
        </dgm:presLayoutVars>
      </dgm:prSet>
      <dgm:spPr/>
    </dgm:pt>
    <dgm:pt modelId="{CE6681AA-DC0C-41EC-9035-3EE7FA655A49}" type="pres">
      <dgm:prSet presAssocID="{D30F17EA-EAF7-4576-A669-C95325D0F7F7}" presName="sibTrans" presStyleCnt="0"/>
      <dgm:spPr/>
    </dgm:pt>
    <dgm:pt modelId="{9556DD07-E99A-44AB-A3E2-C6BB6EE3687F}" type="pres">
      <dgm:prSet presAssocID="{CA207D61-90BB-4D31-A3C1-9C97ABABE2A8}" presName="compNode" presStyleCnt="0"/>
      <dgm:spPr/>
    </dgm:pt>
    <dgm:pt modelId="{8BFC6CF9-7938-4F1F-A081-D95058A5CB4A}" type="pres">
      <dgm:prSet presAssocID="{CA207D61-90BB-4D31-A3C1-9C97ABABE2A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éverrouiller"/>
        </a:ext>
      </dgm:extLst>
    </dgm:pt>
    <dgm:pt modelId="{8833BBCA-87BE-4642-8A9C-381BEB50AAB1}" type="pres">
      <dgm:prSet presAssocID="{CA207D61-90BB-4D31-A3C1-9C97ABABE2A8}" presName="spaceRect" presStyleCnt="0"/>
      <dgm:spPr/>
    </dgm:pt>
    <dgm:pt modelId="{6882C478-430C-4327-B4C5-3EFBBC1EB3BD}" type="pres">
      <dgm:prSet presAssocID="{CA207D61-90BB-4D31-A3C1-9C97ABABE2A8}" presName="textRect" presStyleLbl="revTx" presStyleIdx="3" presStyleCnt="6">
        <dgm:presLayoutVars>
          <dgm:chMax val="1"/>
          <dgm:chPref val="1"/>
        </dgm:presLayoutVars>
      </dgm:prSet>
      <dgm:spPr/>
    </dgm:pt>
    <dgm:pt modelId="{938BE41C-087C-4889-9B89-F1B1571F5746}" type="pres">
      <dgm:prSet presAssocID="{7C06ADBB-A790-41E0-A003-6D3517D7B1DD}" presName="sibTrans" presStyleCnt="0"/>
      <dgm:spPr/>
    </dgm:pt>
    <dgm:pt modelId="{AB3177BD-D128-4401-8CC6-E90ED88F1807}" type="pres">
      <dgm:prSet presAssocID="{E02ED79C-F289-4E52-AFAC-34888E6C8E00}" presName="compNode" presStyleCnt="0"/>
      <dgm:spPr/>
    </dgm:pt>
    <dgm:pt modelId="{2026BF40-5580-4855-8885-DDC1B4EFF413}" type="pres">
      <dgm:prSet presAssocID="{E02ED79C-F289-4E52-AFAC-34888E6C8E0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94E15981-D0F2-4D6E-841A-C256FD4E2195}" type="pres">
      <dgm:prSet presAssocID="{E02ED79C-F289-4E52-AFAC-34888E6C8E00}" presName="spaceRect" presStyleCnt="0"/>
      <dgm:spPr/>
    </dgm:pt>
    <dgm:pt modelId="{2D694EE1-7AD4-49CB-9767-F72F1247A672}" type="pres">
      <dgm:prSet presAssocID="{E02ED79C-F289-4E52-AFAC-34888E6C8E00}" presName="textRect" presStyleLbl="revTx" presStyleIdx="4" presStyleCnt="6">
        <dgm:presLayoutVars>
          <dgm:chMax val="1"/>
          <dgm:chPref val="1"/>
        </dgm:presLayoutVars>
      </dgm:prSet>
      <dgm:spPr/>
    </dgm:pt>
    <dgm:pt modelId="{7FE061CB-2F9C-4E68-8010-ACC90A8C43DC}" type="pres">
      <dgm:prSet presAssocID="{8905D4FD-782B-4ED0-BB88-8FDA48E97318}" presName="sibTrans" presStyleCnt="0"/>
      <dgm:spPr/>
    </dgm:pt>
    <dgm:pt modelId="{E4D1D9C1-790E-4FB7-9B13-5D27EA903C67}" type="pres">
      <dgm:prSet presAssocID="{B08213CC-C02E-4992-B80C-0132881A05BC}" presName="compNode" presStyleCnt="0"/>
      <dgm:spPr/>
    </dgm:pt>
    <dgm:pt modelId="{DEA0833C-EAC8-4679-92DA-BD7784C5E940}" type="pres">
      <dgm:prSet presAssocID="{B08213CC-C02E-4992-B80C-0132881A05B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868A3F8B-9377-4549-A512-76754497B691}" type="pres">
      <dgm:prSet presAssocID="{B08213CC-C02E-4992-B80C-0132881A05BC}" presName="spaceRect" presStyleCnt="0"/>
      <dgm:spPr/>
    </dgm:pt>
    <dgm:pt modelId="{08FB92D9-CB0F-44FB-86B7-2FC1A7B1DA90}" type="pres">
      <dgm:prSet presAssocID="{B08213CC-C02E-4992-B80C-0132881A05B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54EA40C-E9AD-4416-876F-42525DE410E2}" srcId="{CB3DD355-6C4E-496B-AEF8-197CBA6A9C6F}" destId="{E02ED79C-F289-4E52-AFAC-34888E6C8E00}" srcOrd="4" destOrd="0" parTransId="{B629805E-E764-4334-AC98-B80AF04C39F3}" sibTransId="{8905D4FD-782B-4ED0-BB88-8FDA48E97318}"/>
    <dgm:cxn modelId="{42066415-EC7B-4F2C-A2D5-737AD5C0DFE8}" type="presOf" srcId="{CA207D61-90BB-4D31-A3C1-9C97ABABE2A8}" destId="{6882C478-430C-4327-B4C5-3EFBBC1EB3BD}" srcOrd="0" destOrd="0" presId="urn:microsoft.com/office/officeart/2018/2/layout/IconLabelList"/>
    <dgm:cxn modelId="{F144F62D-8BC8-4DE1-9869-F631442DF53E}" srcId="{CB3DD355-6C4E-496B-AEF8-197CBA6A9C6F}" destId="{CA207D61-90BB-4D31-A3C1-9C97ABABE2A8}" srcOrd="3" destOrd="0" parTransId="{3F6A2B57-2F4D-4E99-ADC9-2D477D1D8357}" sibTransId="{7C06ADBB-A790-41E0-A003-6D3517D7B1DD}"/>
    <dgm:cxn modelId="{0B68223A-47EB-49C5-BEDE-3EC41BB610F6}" srcId="{CB3DD355-6C4E-496B-AEF8-197CBA6A9C6F}" destId="{15B7BDFE-4FC6-4135-BDAB-AE5D0C11CF89}" srcOrd="0" destOrd="0" parTransId="{C74442D5-4BB0-4EE8-84CE-EF6B9ECC06A4}" sibTransId="{94D09F44-82B6-4E82-8FE6-A41008563091}"/>
    <dgm:cxn modelId="{81326E3A-F564-4CB5-8D67-8BA652B43FF3}" type="presOf" srcId="{15B7BDFE-4FC6-4135-BDAB-AE5D0C11CF89}" destId="{BD30E924-4B80-40CF-BF4E-BE0BDEF3917C}" srcOrd="0" destOrd="0" presId="urn:microsoft.com/office/officeart/2018/2/layout/IconLabelList"/>
    <dgm:cxn modelId="{0BD9415D-E593-470E-8404-BCE58C7781D2}" type="presOf" srcId="{E02ED79C-F289-4E52-AFAC-34888E6C8E00}" destId="{2D694EE1-7AD4-49CB-9767-F72F1247A672}" srcOrd="0" destOrd="0" presId="urn:microsoft.com/office/officeart/2018/2/layout/IconLabelList"/>
    <dgm:cxn modelId="{22588741-1E16-434E-934D-297DE166792D}" type="presOf" srcId="{E4564DC6-5C52-46E5-804B-F624B3DDECCA}" destId="{F8F8DDC2-B107-4438-9153-CC72E91A98F9}" srcOrd="0" destOrd="0" presId="urn:microsoft.com/office/officeart/2018/2/layout/IconLabelList"/>
    <dgm:cxn modelId="{2FE1928C-E286-480B-A4A4-50C0DEE0C7DE}" type="presOf" srcId="{CB3DD355-6C4E-496B-AEF8-197CBA6A9C6F}" destId="{1974C110-31B0-4034-8D21-F1179D624ACF}" srcOrd="0" destOrd="0" presId="urn:microsoft.com/office/officeart/2018/2/layout/IconLabelList"/>
    <dgm:cxn modelId="{25C8E7A8-15F1-475A-AA6F-487DC6DFB92B}" srcId="{CB3DD355-6C4E-496B-AEF8-197CBA6A9C6F}" destId="{E4564DC6-5C52-46E5-804B-F624B3DDECCA}" srcOrd="2" destOrd="0" parTransId="{29F1F1BB-CF4E-4E8C-B9F9-2282937B58A5}" sibTransId="{D30F17EA-EAF7-4576-A669-C95325D0F7F7}"/>
    <dgm:cxn modelId="{78CFF5AD-1FCE-4B01-BC1A-C4208AA3EB4C}" srcId="{CB3DD355-6C4E-496B-AEF8-197CBA6A9C6F}" destId="{B08213CC-C02E-4992-B80C-0132881A05BC}" srcOrd="5" destOrd="0" parTransId="{0E764A59-525F-435A-A99E-7A24F836AB01}" sibTransId="{A2580CA3-B3C4-448C-8BF5-2D578C1BEF04}"/>
    <dgm:cxn modelId="{63F6B6BE-856C-435F-A53A-6B9AD128A63B}" type="presOf" srcId="{B08213CC-C02E-4992-B80C-0132881A05BC}" destId="{08FB92D9-CB0F-44FB-86B7-2FC1A7B1DA90}" srcOrd="0" destOrd="0" presId="urn:microsoft.com/office/officeart/2018/2/layout/IconLabelList"/>
    <dgm:cxn modelId="{36F027DD-B080-4B32-BB92-5D6D7E18FF4A}" type="presOf" srcId="{4DC7A317-B7FB-454D-AD33-22DFAA261126}" destId="{D090EBD7-0A34-4085-8A58-E72FEAD8B61C}" srcOrd="0" destOrd="0" presId="urn:microsoft.com/office/officeart/2018/2/layout/IconLabelList"/>
    <dgm:cxn modelId="{B4F0C5F1-8CD5-4C2F-8C04-C862F7BA50DD}" srcId="{CB3DD355-6C4E-496B-AEF8-197CBA6A9C6F}" destId="{4DC7A317-B7FB-454D-AD33-22DFAA261126}" srcOrd="1" destOrd="0" parTransId="{35F90393-E500-48F7-B6B6-11F43EC85978}" sibTransId="{DD0AC978-3F9B-4C4C-AD20-DD740EBA1ECF}"/>
    <dgm:cxn modelId="{77CF8163-249E-4A1E-B6E1-68494D2F451A}" type="presParOf" srcId="{1974C110-31B0-4034-8D21-F1179D624ACF}" destId="{31518975-8F13-4454-BC41-59B4DFBE5897}" srcOrd="0" destOrd="0" presId="urn:microsoft.com/office/officeart/2018/2/layout/IconLabelList"/>
    <dgm:cxn modelId="{CD356C23-B531-44D4-B2AF-ECECE6980519}" type="presParOf" srcId="{31518975-8F13-4454-BC41-59B4DFBE5897}" destId="{7999D84E-08C2-4739-82F3-450C5611E60B}" srcOrd="0" destOrd="0" presId="urn:microsoft.com/office/officeart/2018/2/layout/IconLabelList"/>
    <dgm:cxn modelId="{1A5FE001-97FD-4174-904D-E56D320366DF}" type="presParOf" srcId="{31518975-8F13-4454-BC41-59B4DFBE5897}" destId="{83BE20EA-7EA8-491B-989A-308E358E4C79}" srcOrd="1" destOrd="0" presId="urn:microsoft.com/office/officeart/2018/2/layout/IconLabelList"/>
    <dgm:cxn modelId="{DC889546-EA97-430E-BAE9-63F859432E12}" type="presParOf" srcId="{31518975-8F13-4454-BC41-59B4DFBE5897}" destId="{BD30E924-4B80-40CF-BF4E-BE0BDEF3917C}" srcOrd="2" destOrd="0" presId="urn:microsoft.com/office/officeart/2018/2/layout/IconLabelList"/>
    <dgm:cxn modelId="{25B47C74-935F-40DD-82B3-4D4540B8EC80}" type="presParOf" srcId="{1974C110-31B0-4034-8D21-F1179D624ACF}" destId="{028E87E8-E751-4EE8-B517-69C9690C1E38}" srcOrd="1" destOrd="0" presId="urn:microsoft.com/office/officeart/2018/2/layout/IconLabelList"/>
    <dgm:cxn modelId="{56E95A94-4427-4708-811D-646BEA9C016C}" type="presParOf" srcId="{1974C110-31B0-4034-8D21-F1179D624ACF}" destId="{F357B04E-71BD-444B-8746-64AA6CC0952B}" srcOrd="2" destOrd="0" presId="urn:microsoft.com/office/officeart/2018/2/layout/IconLabelList"/>
    <dgm:cxn modelId="{FE1E9B86-0A3C-49B5-8A14-1EC9826CA003}" type="presParOf" srcId="{F357B04E-71BD-444B-8746-64AA6CC0952B}" destId="{2CCAC420-C583-4A90-BFF1-3DBCF4C0645D}" srcOrd="0" destOrd="0" presId="urn:microsoft.com/office/officeart/2018/2/layout/IconLabelList"/>
    <dgm:cxn modelId="{B6A8E52B-B76C-4ED2-910E-BF38C69D4F6A}" type="presParOf" srcId="{F357B04E-71BD-444B-8746-64AA6CC0952B}" destId="{E1876480-0271-47CF-AD66-658573107FFA}" srcOrd="1" destOrd="0" presId="urn:microsoft.com/office/officeart/2018/2/layout/IconLabelList"/>
    <dgm:cxn modelId="{53138CD9-C516-4342-AE95-16EB54097E8B}" type="presParOf" srcId="{F357B04E-71BD-444B-8746-64AA6CC0952B}" destId="{D090EBD7-0A34-4085-8A58-E72FEAD8B61C}" srcOrd="2" destOrd="0" presId="urn:microsoft.com/office/officeart/2018/2/layout/IconLabelList"/>
    <dgm:cxn modelId="{5C1D8FC8-CF3B-4D87-B29A-9A6D167D612A}" type="presParOf" srcId="{1974C110-31B0-4034-8D21-F1179D624ACF}" destId="{9AF31B3F-A9BA-4462-889E-1E4A18B55667}" srcOrd="3" destOrd="0" presId="urn:microsoft.com/office/officeart/2018/2/layout/IconLabelList"/>
    <dgm:cxn modelId="{1F0242FF-CB8F-4F10-B3FF-8DCD3EF6DE16}" type="presParOf" srcId="{1974C110-31B0-4034-8D21-F1179D624ACF}" destId="{34B12C66-4799-44D6-B48D-D0D30D2796F0}" srcOrd="4" destOrd="0" presId="urn:microsoft.com/office/officeart/2018/2/layout/IconLabelList"/>
    <dgm:cxn modelId="{B44564C7-37C4-4BC2-B106-88263B8DB6C9}" type="presParOf" srcId="{34B12C66-4799-44D6-B48D-D0D30D2796F0}" destId="{7571F924-0CD3-4FA1-B4D4-45F5F6591A02}" srcOrd="0" destOrd="0" presId="urn:microsoft.com/office/officeart/2018/2/layout/IconLabelList"/>
    <dgm:cxn modelId="{31428641-BBBC-4E04-B6AC-DC745494BC21}" type="presParOf" srcId="{34B12C66-4799-44D6-B48D-D0D30D2796F0}" destId="{6AEABB1E-C4D0-4AA8-984A-38624F4CE308}" srcOrd="1" destOrd="0" presId="urn:microsoft.com/office/officeart/2018/2/layout/IconLabelList"/>
    <dgm:cxn modelId="{A4D03406-BFC2-4FEE-9C8D-FDA77B3F16AC}" type="presParOf" srcId="{34B12C66-4799-44D6-B48D-D0D30D2796F0}" destId="{F8F8DDC2-B107-4438-9153-CC72E91A98F9}" srcOrd="2" destOrd="0" presId="urn:microsoft.com/office/officeart/2018/2/layout/IconLabelList"/>
    <dgm:cxn modelId="{330BE142-E265-4377-AD78-7C5D22EC65C1}" type="presParOf" srcId="{1974C110-31B0-4034-8D21-F1179D624ACF}" destId="{CE6681AA-DC0C-41EC-9035-3EE7FA655A49}" srcOrd="5" destOrd="0" presId="urn:microsoft.com/office/officeart/2018/2/layout/IconLabelList"/>
    <dgm:cxn modelId="{5B029103-71EA-43B8-8A7E-069A4B707663}" type="presParOf" srcId="{1974C110-31B0-4034-8D21-F1179D624ACF}" destId="{9556DD07-E99A-44AB-A3E2-C6BB6EE3687F}" srcOrd="6" destOrd="0" presId="urn:microsoft.com/office/officeart/2018/2/layout/IconLabelList"/>
    <dgm:cxn modelId="{B9766497-71E1-42FE-A1DC-0C707C683F1F}" type="presParOf" srcId="{9556DD07-E99A-44AB-A3E2-C6BB6EE3687F}" destId="{8BFC6CF9-7938-4F1F-A081-D95058A5CB4A}" srcOrd="0" destOrd="0" presId="urn:microsoft.com/office/officeart/2018/2/layout/IconLabelList"/>
    <dgm:cxn modelId="{EB41F352-7FB9-4982-A84C-5A9C9A4388CE}" type="presParOf" srcId="{9556DD07-E99A-44AB-A3E2-C6BB6EE3687F}" destId="{8833BBCA-87BE-4642-8A9C-381BEB50AAB1}" srcOrd="1" destOrd="0" presId="urn:microsoft.com/office/officeart/2018/2/layout/IconLabelList"/>
    <dgm:cxn modelId="{F6872A2E-E499-48C7-9D70-4BEEF00BB73B}" type="presParOf" srcId="{9556DD07-E99A-44AB-A3E2-C6BB6EE3687F}" destId="{6882C478-430C-4327-B4C5-3EFBBC1EB3BD}" srcOrd="2" destOrd="0" presId="urn:microsoft.com/office/officeart/2018/2/layout/IconLabelList"/>
    <dgm:cxn modelId="{951838D4-C8DA-4007-B1F1-1C68012A54C7}" type="presParOf" srcId="{1974C110-31B0-4034-8D21-F1179D624ACF}" destId="{938BE41C-087C-4889-9B89-F1B1571F5746}" srcOrd="7" destOrd="0" presId="urn:microsoft.com/office/officeart/2018/2/layout/IconLabelList"/>
    <dgm:cxn modelId="{0D66EB3F-63E5-4D93-8A5A-9C937FC2C84D}" type="presParOf" srcId="{1974C110-31B0-4034-8D21-F1179D624ACF}" destId="{AB3177BD-D128-4401-8CC6-E90ED88F1807}" srcOrd="8" destOrd="0" presId="urn:microsoft.com/office/officeart/2018/2/layout/IconLabelList"/>
    <dgm:cxn modelId="{542B1EA9-C96A-4E37-90BE-8B81BD0C4984}" type="presParOf" srcId="{AB3177BD-D128-4401-8CC6-E90ED88F1807}" destId="{2026BF40-5580-4855-8885-DDC1B4EFF413}" srcOrd="0" destOrd="0" presId="urn:microsoft.com/office/officeart/2018/2/layout/IconLabelList"/>
    <dgm:cxn modelId="{AF90C996-4AD1-4CCB-8EB8-ECEC17C4CC6D}" type="presParOf" srcId="{AB3177BD-D128-4401-8CC6-E90ED88F1807}" destId="{94E15981-D0F2-4D6E-841A-C256FD4E2195}" srcOrd="1" destOrd="0" presId="urn:microsoft.com/office/officeart/2018/2/layout/IconLabelList"/>
    <dgm:cxn modelId="{AC40A212-2E9F-4AB5-9B42-9958C6935ED2}" type="presParOf" srcId="{AB3177BD-D128-4401-8CC6-E90ED88F1807}" destId="{2D694EE1-7AD4-49CB-9767-F72F1247A672}" srcOrd="2" destOrd="0" presId="urn:microsoft.com/office/officeart/2018/2/layout/IconLabelList"/>
    <dgm:cxn modelId="{5EE63933-8BA6-4332-808C-A01D5206B834}" type="presParOf" srcId="{1974C110-31B0-4034-8D21-F1179D624ACF}" destId="{7FE061CB-2F9C-4E68-8010-ACC90A8C43DC}" srcOrd="9" destOrd="0" presId="urn:microsoft.com/office/officeart/2018/2/layout/IconLabelList"/>
    <dgm:cxn modelId="{6E49978D-7F19-46F9-AF3B-F40FDD09A426}" type="presParOf" srcId="{1974C110-31B0-4034-8D21-F1179D624ACF}" destId="{E4D1D9C1-790E-4FB7-9B13-5D27EA903C67}" srcOrd="10" destOrd="0" presId="urn:microsoft.com/office/officeart/2018/2/layout/IconLabelList"/>
    <dgm:cxn modelId="{A68A7635-A42F-4F44-96C0-3D3F88B445DE}" type="presParOf" srcId="{E4D1D9C1-790E-4FB7-9B13-5D27EA903C67}" destId="{DEA0833C-EAC8-4679-92DA-BD7784C5E940}" srcOrd="0" destOrd="0" presId="urn:microsoft.com/office/officeart/2018/2/layout/IconLabelList"/>
    <dgm:cxn modelId="{D98151DD-F97A-4B32-B7E1-CA69AAF3E88C}" type="presParOf" srcId="{E4D1D9C1-790E-4FB7-9B13-5D27EA903C67}" destId="{868A3F8B-9377-4549-A512-76754497B691}" srcOrd="1" destOrd="0" presId="urn:microsoft.com/office/officeart/2018/2/layout/IconLabelList"/>
    <dgm:cxn modelId="{043EECF1-6F3D-43B4-8428-411CF018E572}" type="presParOf" srcId="{E4D1D9C1-790E-4FB7-9B13-5D27EA903C67}" destId="{08FB92D9-CB0F-44FB-86B7-2FC1A7B1DA9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066AC4-56BD-421A-AF8C-997D4D58151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DB2A0F3-6E4F-4EE4-9F6F-8F03E05FE60D}">
      <dgm:prSet/>
      <dgm:spPr/>
      <dgm:t>
        <a:bodyPr/>
        <a:lstStyle/>
        <a:p>
          <a:r>
            <a:rPr lang="fr-FR" b="1" i="0" baseline="0"/>
            <a:t>Hachage des données :</a:t>
          </a:r>
          <a:endParaRPr lang="en-US"/>
        </a:p>
      </dgm:t>
    </dgm:pt>
    <dgm:pt modelId="{BB8A3494-07BD-4F35-BC68-4B5C6D5CCAC0}" type="parTrans" cxnId="{AB332B5E-8F7C-445D-A5D1-20FB475D03E9}">
      <dgm:prSet/>
      <dgm:spPr/>
      <dgm:t>
        <a:bodyPr/>
        <a:lstStyle/>
        <a:p>
          <a:endParaRPr lang="en-US"/>
        </a:p>
      </dgm:t>
    </dgm:pt>
    <dgm:pt modelId="{CB89267E-FD34-45C9-823F-1B744633CE3F}" type="sibTrans" cxnId="{AB332B5E-8F7C-445D-A5D1-20FB475D03E9}">
      <dgm:prSet/>
      <dgm:spPr/>
      <dgm:t>
        <a:bodyPr/>
        <a:lstStyle/>
        <a:p>
          <a:endParaRPr lang="en-US"/>
        </a:p>
      </dgm:t>
    </dgm:pt>
    <dgm:pt modelId="{7DB74921-AE21-499E-B6B2-2D46628611BA}">
      <dgm:prSet/>
      <dgm:spPr/>
      <dgm:t>
        <a:bodyPr/>
        <a:lstStyle/>
        <a:p>
          <a:r>
            <a:rPr lang="fr-FR" b="0" i="0" baseline="0"/>
            <a:t>Les mots de passe ne sont pas stockés en clair, mais sous forme de valeurs hachées pour les protéger.</a:t>
          </a:r>
          <a:endParaRPr lang="en-US"/>
        </a:p>
      </dgm:t>
    </dgm:pt>
    <dgm:pt modelId="{F5739248-EC65-41FE-B8BD-9BF7E09D9E92}" type="parTrans" cxnId="{4EBAD0DC-01D2-420E-97DE-1FA2683C83F9}">
      <dgm:prSet/>
      <dgm:spPr/>
      <dgm:t>
        <a:bodyPr/>
        <a:lstStyle/>
        <a:p>
          <a:endParaRPr lang="en-US"/>
        </a:p>
      </dgm:t>
    </dgm:pt>
    <dgm:pt modelId="{5019EA3E-70C8-44C2-A157-D42F49EBB307}" type="sibTrans" cxnId="{4EBAD0DC-01D2-420E-97DE-1FA2683C83F9}">
      <dgm:prSet/>
      <dgm:spPr/>
      <dgm:t>
        <a:bodyPr/>
        <a:lstStyle/>
        <a:p>
          <a:endParaRPr lang="en-US"/>
        </a:p>
      </dgm:t>
    </dgm:pt>
    <dgm:pt modelId="{F53E2500-AD99-45EA-99A8-8E9919B6CE84}">
      <dgm:prSet/>
      <dgm:spPr/>
      <dgm:t>
        <a:bodyPr/>
        <a:lstStyle/>
        <a:p>
          <a:r>
            <a:rPr lang="fr-FR" b="1" i="0" baseline="0"/>
            <a:t>Chiffrement des informations sensibles :</a:t>
          </a:r>
          <a:endParaRPr lang="en-US"/>
        </a:p>
      </dgm:t>
    </dgm:pt>
    <dgm:pt modelId="{5D6B1E87-BC3F-4886-B85D-F1C1B9015E35}" type="parTrans" cxnId="{9776A21D-7AE5-465E-A12C-BC9C1B84673D}">
      <dgm:prSet/>
      <dgm:spPr/>
      <dgm:t>
        <a:bodyPr/>
        <a:lstStyle/>
        <a:p>
          <a:endParaRPr lang="en-US"/>
        </a:p>
      </dgm:t>
    </dgm:pt>
    <dgm:pt modelId="{D6077F1D-4615-46A8-81D0-47D2F65B0D9C}" type="sibTrans" cxnId="{9776A21D-7AE5-465E-A12C-BC9C1B84673D}">
      <dgm:prSet/>
      <dgm:spPr/>
      <dgm:t>
        <a:bodyPr/>
        <a:lstStyle/>
        <a:p>
          <a:endParaRPr lang="en-US"/>
        </a:p>
      </dgm:t>
    </dgm:pt>
    <dgm:pt modelId="{73C89984-4F19-4468-8526-BFBAE3E520E9}">
      <dgm:prSet/>
      <dgm:spPr/>
      <dgm:t>
        <a:bodyPr/>
        <a:lstStyle/>
        <a:p>
          <a:r>
            <a:rPr lang="fr-FR" b="0" i="0" baseline="0"/>
            <a:t>Les données comme les numéros de passeport sont chiffrées pour empêcher leur lecture en cas d'accès non autorisé.</a:t>
          </a:r>
          <a:endParaRPr lang="en-US"/>
        </a:p>
      </dgm:t>
    </dgm:pt>
    <dgm:pt modelId="{8E243A73-22E7-4524-9C47-230EC9E8A995}" type="parTrans" cxnId="{DD901891-B7D8-45EE-9FA3-9B952803FF42}">
      <dgm:prSet/>
      <dgm:spPr/>
      <dgm:t>
        <a:bodyPr/>
        <a:lstStyle/>
        <a:p>
          <a:endParaRPr lang="en-US"/>
        </a:p>
      </dgm:t>
    </dgm:pt>
    <dgm:pt modelId="{B2AB388A-FA6F-463D-B194-EA7A8573F03C}" type="sibTrans" cxnId="{DD901891-B7D8-45EE-9FA3-9B952803FF42}">
      <dgm:prSet/>
      <dgm:spPr/>
      <dgm:t>
        <a:bodyPr/>
        <a:lstStyle/>
        <a:p>
          <a:endParaRPr lang="en-US"/>
        </a:p>
      </dgm:t>
    </dgm:pt>
    <dgm:pt modelId="{E427DD1B-D727-4A03-AD0F-904F11D7CDBF}">
      <dgm:prSet/>
      <dgm:spPr/>
      <dgm:t>
        <a:bodyPr/>
        <a:lstStyle/>
        <a:p>
          <a:r>
            <a:rPr lang="fr-FR" b="1" i="0" baseline="0"/>
            <a:t>Accès restreint :</a:t>
          </a:r>
          <a:endParaRPr lang="en-US"/>
        </a:p>
      </dgm:t>
    </dgm:pt>
    <dgm:pt modelId="{2F7F441C-A3B1-40BB-9AED-C4C87FDCC2A7}" type="parTrans" cxnId="{066F79E9-8B3D-4F36-8FA1-887DB286ABF2}">
      <dgm:prSet/>
      <dgm:spPr/>
      <dgm:t>
        <a:bodyPr/>
        <a:lstStyle/>
        <a:p>
          <a:endParaRPr lang="en-US"/>
        </a:p>
      </dgm:t>
    </dgm:pt>
    <dgm:pt modelId="{3CA9588A-C29D-464D-AE9E-A10C767CA173}" type="sibTrans" cxnId="{066F79E9-8B3D-4F36-8FA1-887DB286ABF2}">
      <dgm:prSet/>
      <dgm:spPr/>
      <dgm:t>
        <a:bodyPr/>
        <a:lstStyle/>
        <a:p>
          <a:endParaRPr lang="en-US"/>
        </a:p>
      </dgm:t>
    </dgm:pt>
    <dgm:pt modelId="{29002413-9735-4771-86A0-E8EC0AAD97D5}">
      <dgm:prSet/>
      <dgm:spPr/>
      <dgm:t>
        <a:bodyPr/>
        <a:lstStyle/>
        <a:p>
          <a:r>
            <a:rPr lang="fr-FR" b="0" i="0" baseline="0"/>
            <a:t>Seules les personnes autorisées peuvent accéder aux données confidentielles.</a:t>
          </a:r>
          <a:endParaRPr lang="en-US"/>
        </a:p>
      </dgm:t>
    </dgm:pt>
    <dgm:pt modelId="{8AB676E0-6B8E-4BE9-AE67-F4BBBD52086E}" type="parTrans" cxnId="{38E563AB-9C22-4E05-9E47-728BF10E443B}">
      <dgm:prSet/>
      <dgm:spPr/>
      <dgm:t>
        <a:bodyPr/>
        <a:lstStyle/>
        <a:p>
          <a:endParaRPr lang="en-US"/>
        </a:p>
      </dgm:t>
    </dgm:pt>
    <dgm:pt modelId="{F1B40ED9-E927-409D-8062-7C0C22B202ED}" type="sibTrans" cxnId="{38E563AB-9C22-4E05-9E47-728BF10E443B}">
      <dgm:prSet/>
      <dgm:spPr/>
      <dgm:t>
        <a:bodyPr/>
        <a:lstStyle/>
        <a:p>
          <a:endParaRPr lang="en-US"/>
        </a:p>
      </dgm:t>
    </dgm:pt>
    <dgm:pt modelId="{A4DE5358-27D1-400A-8494-F92EBCCAF905}" type="pres">
      <dgm:prSet presAssocID="{57066AC4-56BD-421A-AF8C-997D4D581519}" presName="linear" presStyleCnt="0">
        <dgm:presLayoutVars>
          <dgm:animLvl val="lvl"/>
          <dgm:resizeHandles val="exact"/>
        </dgm:presLayoutVars>
      </dgm:prSet>
      <dgm:spPr/>
    </dgm:pt>
    <dgm:pt modelId="{3CA90FE5-0D79-44B8-9CBE-8BA90DA6CA55}" type="pres">
      <dgm:prSet presAssocID="{3DB2A0F3-6E4F-4EE4-9F6F-8F03E05FE60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4FB67AB-CFBA-4CAE-979C-D6D9D5B0B44A}" type="pres">
      <dgm:prSet presAssocID="{CB89267E-FD34-45C9-823F-1B744633CE3F}" presName="spacer" presStyleCnt="0"/>
      <dgm:spPr/>
    </dgm:pt>
    <dgm:pt modelId="{77CE2107-C9F0-4052-A935-4E80A7F0A253}" type="pres">
      <dgm:prSet presAssocID="{7DB74921-AE21-499E-B6B2-2D46628611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8FA76C5-EA52-4515-9ACF-B1AD9D288784}" type="pres">
      <dgm:prSet presAssocID="{5019EA3E-70C8-44C2-A157-D42F49EBB307}" presName="spacer" presStyleCnt="0"/>
      <dgm:spPr/>
    </dgm:pt>
    <dgm:pt modelId="{AE9D19DF-4B00-44DE-BBAE-3CBC5D9EBA56}" type="pres">
      <dgm:prSet presAssocID="{F53E2500-AD99-45EA-99A8-8E9919B6CE8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C7AB60E-9737-4BD7-A1F5-8A9B8670EC37}" type="pres">
      <dgm:prSet presAssocID="{D6077F1D-4615-46A8-81D0-47D2F65B0D9C}" presName="spacer" presStyleCnt="0"/>
      <dgm:spPr/>
    </dgm:pt>
    <dgm:pt modelId="{02CD3F32-63DC-49FF-8533-0C99B4B4F1A7}" type="pres">
      <dgm:prSet presAssocID="{73C89984-4F19-4468-8526-BFBAE3E520E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C2FA169-38D5-4A9B-906C-934046A5E577}" type="pres">
      <dgm:prSet presAssocID="{B2AB388A-FA6F-463D-B194-EA7A8573F03C}" presName="spacer" presStyleCnt="0"/>
      <dgm:spPr/>
    </dgm:pt>
    <dgm:pt modelId="{E3D538BD-C19E-4196-9946-884A1764B5AB}" type="pres">
      <dgm:prSet presAssocID="{E427DD1B-D727-4A03-AD0F-904F11D7CD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F5A38BE-1FDD-435B-BC2A-1674AE217A08}" type="pres">
      <dgm:prSet presAssocID="{3CA9588A-C29D-464D-AE9E-A10C767CA173}" presName="spacer" presStyleCnt="0"/>
      <dgm:spPr/>
    </dgm:pt>
    <dgm:pt modelId="{677BBFF4-E5EB-4407-A023-80D950229511}" type="pres">
      <dgm:prSet presAssocID="{29002413-9735-4771-86A0-E8EC0AAD97D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061B50B-3764-4318-AA4C-0BF72E1322AD}" type="presOf" srcId="{29002413-9735-4771-86A0-E8EC0AAD97D5}" destId="{677BBFF4-E5EB-4407-A023-80D950229511}" srcOrd="0" destOrd="0" presId="urn:microsoft.com/office/officeart/2005/8/layout/vList2"/>
    <dgm:cxn modelId="{9776A21D-7AE5-465E-A12C-BC9C1B84673D}" srcId="{57066AC4-56BD-421A-AF8C-997D4D581519}" destId="{F53E2500-AD99-45EA-99A8-8E9919B6CE84}" srcOrd="2" destOrd="0" parTransId="{5D6B1E87-BC3F-4886-B85D-F1C1B9015E35}" sibTransId="{D6077F1D-4615-46A8-81D0-47D2F65B0D9C}"/>
    <dgm:cxn modelId="{EB9A9C3C-FF2E-4D55-88D2-C6097A38C35A}" type="presOf" srcId="{E427DD1B-D727-4A03-AD0F-904F11D7CDBF}" destId="{E3D538BD-C19E-4196-9946-884A1764B5AB}" srcOrd="0" destOrd="0" presId="urn:microsoft.com/office/officeart/2005/8/layout/vList2"/>
    <dgm:cxn modelId="{AB332B5E-8F7C-445D-A5D1-20FB475D03E9}" srcId="{57066AC4-56BD-421A-AF8C-997D4D581519}" destId="{3DB2A0F3-6E4F-4EE4-9F6F-8F03E05FE60D}" srcOrd="0" destOrd="0" parTransId="{BB8A3494-07BD-4F35-BC68-4B5C6D5CCAC0}" sibTransId="{CB89267E-FD34-45C9-823F-1B744633CE3F}"/>
    <dgm:cxn modelId="{5254E742-E2E0-42B4-BE49-290D8EAA0D28}" type="presOf" srcId="{73C89984-4F19-4468-8526-BFBAE3E520E9}" destId="{02CD3F32-63DC-49FF-8533-0C99B4B4F1A7}" srcOrd="0" destOrd="0" presId="urn:microsoft.com/office/officeart/2005/8/layout/vList2"/>
    <dgm:cxn modelId="{893FEF85-40B5-4BAA-BA4F-621F7790D6C1}" type="presOf" srcId="{57066AC4-56BD-421A-AF8C-997D4D581519}" destId="{A4DE5358-27D1-400A-8494-F92EBCCAF905}" srcOrd="0" destOrd="0" presId="urn:microsoft.com/office/officeart/2005/8/layout/vList2"/>
    <dgm:cxn modelId="{DD901891-B7D8-45EE-9FA3-9B952803FF42}" srcId="{57066AC4-56BD-421A-AF8C-997D4D581519}" destId="{73C89984-4F19-4468-8526-BFBAE3E520E9}" srcOrd="3" destOrd="0" parTransId="{8E243A73-22E7-4524-9C47-230EC9E8A995}" sibTransId="{B2AB388A-FA6F-463D-B194-EA7A8573F03C}"/>
    <dgm:cxn modelId="{A30128A4-0E07-43FB-86BA-2BBA3E679CBF}" type="presOf" srcId="{7DB74921-AE21-499E-B6B2-2D46628611BA}" destId="{77CE2107-C9F0-4052-A935-4E80A7F0A253}" srcOrd="0" destOrd="0" presId="urn:microsoft.com/office/officeart/2005/8/layout/vList2"/>
    <dgm:cxn modelId="{38E563AB-9C22-4E05-9E47-728BF10E443B}" srcId="{57066AC4-56BD-421A-AF8C-997D4D581519}" destId="{29002413-9735-4771-86A0-E8EC0AAD97D5}" srcOrd="5" destOrd="0" parTransId="{8AB676E0-6B8E-4BE9-AE67-F4BBBD52086E}" sibTransId="{F1B40ED9-E927-409D-8062-7C0C22B202ED}"/>
    <dgm:cxn modelId="{509902D5-B89D-4981-B369-CCC04970B33F}" type="presOf" srcId="{3DB2A0F3-6E4F-4EE4-9F6F-8F03E05FE60D}" destId="{3CA90FE5-0D79-44B8-9CBE-8BA90DA6CA55}" srcOrd="0" destOrd="0" presId="urn:microsoft.com/office/officeart/2005/8/layout/vList2"/>
    <dgm:cxn modelId="{4EBAD0DC-01D2-420E-97DE-1FA2683C83F9}" srcId="{57066AC4-56BD-421A-AF8C-997D4D581519}" destId="{7DB74921-AE21-499E-B6B2-2D46628611BA}" srcOrd="1" destOrd="0" parTransId="{F5739248-EC65-41FE-B8BD-9BF7E09D9E92}" sibTransId="{5019EA3E-70C8-44C2-A157-D42F49EBB307}"/>
    <dgm:cxn modelId="{066F79E9-8B3D-4F36-8FA1-887DB286ABF2}" srcId="{57066AC4-56BD-421A-AF8C-997D4D581519}" destId="{E427DD1B-D727-4A03-AD0F-904F11D7CDBF}" srcOrd="4" destOrd="0" parTransId="{2F7F441C-A3B1-40BB-9AED-C4C87FDCC2A7}" sibTransId="{3CA9588A-C29D-464D-AE9E-A10C767CA173}"/>
    <dgm:cxn modelId="{04D576ED-F1DA-46F7-93F9-F54550747CAB}" type="presOf" srcId="{F53E2500-AD99-45EA-99A8-8E9919B6CE84}" destId="{AE9D19DF-4B00-44DE-BBAE-3CBC5D9EBA56}" srcOrd="0" destOrd="0" presId="urn:microsoft.com/office/officeart/2005/8/layout/vList2"/>
    <dgm:cxn modelId="{2B71E193-B661-4CB5-AB46-CB36360EB023}" type="presParOf" srcId="{A4DE5358-27D1-400A-8494-F92EBCCAF905}" destId="{3CA90FE5-0D79-44B8-9CBE-8BA90DA6CA55}" srcOrd="0" destOrd="0" presId="urn:microsoft.com/office/officeart/2005/8/layout/vList2"/>
    <dgm:cxn modelId="{058425D0-34F4-49A7-9BC5-56393B68CA9C}" type="presParOf" srcId="{A4DE5358-27D1-400A-8494-F92EBCCAF905}" destId="{04FB67AB-CFBA-4CAE-979C-D6D9D5B0B44A}" srcOrd="1" destOrd="0" presId="urn:microsoft.com/office/officeart/2005/8/layout/vList2"/>
    <dgm:cxn modelId="{C594C69C-F511-4543-A34F-32EA2A601A70}" type="presParOf" srcId="{A4DE5358-27D1-400A-8494-F92EBCCAF905}" destId="{77CE2107-C9F0-4052-A935-4E80A7F0A253}" srcOrd="2" destOrd="0" presId="urn:microsoft.com/office/officeart/2005/8/layout/vList2"/>
    <dgm:cxn modelId="{272869D5-5CA9-41F1-9CF6-96E0C86C93CF}" type="presParOf" srcId="{A4DE5358-27D1-400A-8494-F92EBCCAF905}" destId="{E8FA76C5-EA52-4515-9ACF-B1AD9D288784}" srcOrd="3" destOrd="0" presId="urn:microsoft.com/office/officeart/2005/8/layout/vList2"/>
    <dgm:cxn modelId="{EE4BF1A3-7335-4799-9A08-6D6442D2D131}" type="presParOf" srcId="{A4DE5358-27D1-400A-8494-F92EBCCAF905}" destId="{AE9D19DF-4B00-44DE-BBAE-3CBC5D9EBA56}" srcOrd="4" destOrd="0" presId="urn:microsoft.com/office/officeart/2005/8/layout/vList2"/>
    <dgm:cxn modelId="{1A97CF73-89E4-4DAC-A257-1FEF63ACE8A1}" type="presParOf" srcId="{A4DE5358-27D1-400A-8494-F92EBCCAF905}" destId="{2C7AB60E-9737-4BD7-A1F5-8A9B8670EC37}" srcOrd="5" destOrd="0" presId="urn:microsoft.com/office/officeart/2005/8/layout/vList2"/>
    <dgm:cxn modelId="{1CE469BE-443F-4BD7-A7DA-1E1825E0137A}" type="presParOf" srcId="{A4DE5358-27D1-400A-8494-F92EBCCAF905}" destId="{02CD3F32-63DC-49FF-8533-0C99B4B4F1A7}" srcOrd="6" destOrd="0" presId="urn:microsoft.com/office/officeart/2005/8/layout/vList2"/>
    <dgm:cxn modelId="{BC6597B2-22CA-4AEF-B874-F44A15EC9EB8}" type="presParOf" srcId="{A4DE5358-27D1-400A-8494-F92EBCCAF905}" destId="{4C2FA169-38D5-4A9B-906C-934046A5E577}" srcOrd="7" destOrd="0" presId="urn:microsoft.com/office/officeart/2005/8/layout/vList2"/>
    <dgm:cxn modelId="{20EF9E16-90F3-44C4-B792-8B5BA9ADC0B8}" type="presParOf" srcId="{A4DE5358-27D1-400A-8494-F92EBCCAF905}" destId="{E3D538BD-C19E-4196-9946-884A1764B5AB}" srcOrd="8" destOrd="0" presId="urn:microsoft.com/office/officeart/2005/8/layout/vList2"/>
    <dgm:cxn modelId="{8D1E7189-7BC1-4F87-B0D5-992ACD883AF3}" type="presParOf" srcId="{A4DE5358-27D1-400A-8494-F92EBCCAF905}" destId="{7F5A38BE-1FDD-435B-BC2A-1674AE217A08}" srcOrd="9" destOrd="0" presId="urn:microsoft.com/office/officeart/2005/8/layout/vList2"/>
    <dgm:cxn modelId="{845198C3-32D1-4A9A-8467-56038158F76E}" type="presParOf" srcId="{A4DE5358-27D1-400A-8494-F92EBCCAF905}" destId="{677BBFF4-E5EB-4407-A023-80D950229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E58D9-D083-4211-9538-3762D62F3C0B}">
      <dsp:nvSpPr>
        <dsp:cNvPr id="0" name=""/>
        <dsp:cNvSpPr/>
      </dsp:nvSpPr>
      <dsp:spPr>
        <a:xfrm>
          <a:off x="0" y="2626263"/>
          <a:ext cx="2628900" cy="17231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/>
            <a:t>Solution:</a:t>
          </a:r>
          <a:endParaRPr lang="en-US" sz="2700" kern="1200"/>
        </a:p>
      </dsp:txBody>
      <dsp:txXfrm>
        <a:off x="0" y="2626263"/>
        <a:ext cx="2628900" cy="1723112"/>
      </dsp:txXfrm>
    </dsp:sp>
    <dsp:sp modelId="{EEB87B11-B4AF-460B-B641-4D3F9BD3BCE1}">
      <dsp:nvSpPr>
        <dsp:cNvPr id="0" name=""/>
        <dsp:cNvSpPr/>
      </dsp:nvSpPr>
      <dsp:spPr>
        <a:xfrm>
          <a:off x="2628900" y="2626263"/>
          <a:ext cx="7886700" cy="172311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Développement d'une application mobile utilisant une API pour centraliser les réservations et la gestion des chambres sur plusieurs plateformes</a:t>
          </a:r>
          <a:endParaRPr lang="en-US" sz="2400" kern="1200" dirty="0"/>
        </a:p>
      </dsp:txBody>
      <dsp:txXfrm>
        <a:off x="2628900" y="2626263"/>
        <a:ext cx="7886700" cy="1723112"/>
      </dsp:txXfrm>
    </dsp:sp>
    <dsp:sp modelId="{2C4CE74F-5A69-4429-A86E-08A08996FDB6}">
      <dsp:nvSpPr>
        <dsp:cNvPr id="0" name=""/>
        <dsp:cNvSpPr/>
      </dsp:nvSpPr>
      <dsp:spPr>
        <a:xfrm rot="10800000">
          <a:off x="0" y="1962"/>
          <a:ext cx="2628900" cy="2650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967" tIns="192024" rIns="186967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b="1" kern="1200"/>
            <a:t>Problématique:</a:t>
          </a:r>
          <a:endParaRPr lang="en-US" sz="2700" kern="1200"/>
        </a:p>
      </dsp:txBody>
      <dsp:txXfrm rot="-10800000">
        <a:off x="0" y="1962"/>
        <a:ext cx="2628900" cy="1722595"/>
      </dsp:txXfrm>
    </dsp:sp>
    <dsp:sp modelId="{B3810A8F-77DD-4880-8EE3-08B06046BF57}">
      <dsp:nvSpPr>
        <dsp:cNvPr id="0" name=""/>
        <dsp:cNvSpPr/>
      </dsp:nvSpPr>
      <dsp:spPr>
        <a:xfrm>
          <a:off x="2628900" y="1962"/>
          <a:ext cx="7886700" cy="172259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Besoin d'une gestion efficace des services hôteliers.</a:t>
          </a:r>
          <a:endParaRPr lang="en-US" sz="2400" kern="1200"/>
        </a:p>
      </dsp:txBody>
      <dsp:txXfrm>
        <a:off x="2628900" y="1962"/>
        <a:ext cx="7886700" cy="1722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309E0-E83E-40DD-AB73-46420741EC30}">
      <dsp:nvSpPr>
        <dsp:cNvPr id="0" name=""/>
        <dsp:cNvSpPr/>
      </dsp:nvSpPr>
      <dsp:spPr>
        <a:xfrm>
          <a:off x="1448517" y="3918"/>
          <a:ext cx="1282954" cy="12829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DE92C-D6CD-4CD1-B774-32E3E2FF2176}">
      <dsp:nvSpPr>
        <dsp:cNvPr id="0" name=""/>
        <dsp:cNvSpPr/>
      </dsp:nvSpPr>
      <dsp:spPr>
        <a:xfrm>
          <a:off x="1721933" y="277335"/>
          <a:ext cx="736121" cy="736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92A90-BA27-421C-A0AA-D796DDBC9E47}">
      <dsp:nvSpPr>
        <dsp:cNvPr id="0" name=""/>
        <dsp:cNvSpPr/>
      </dsp:nvSpPr>
      <dsp:spPr>
        <a:xfrm>
          <a:off x="1038392" y="1686481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300" b="1" i="0" kern="1200" baseline="0"/>
            <a:t>Gestion des réservations depuis le mobile</a:t>
          </a:r>
          <a:endParaRPr lang="en-US" sz="1300" kern="1200"/>
        </a:p>
      </dsp:txBody>
      <dsp:txXfrm>
        <a:off x="1038392" y="1686481"/>
        <a:ext cx="2103203" cy="720000"/>
      </dsp:txXfrm>
    </dsp:sp>
    <dsp:sp modelId="{A3AC18A1-B693-4A6A-AB35-B7B20770BFD7}">
      <dsp:nvSpPr>
        <dsp:cNvPr id="0" name=""/>
        <dsp:cNvSpPr/>
      </dsp:nvSpPr>
      <dsp:spPr>
        <a:xfrm>
          <a:off x="3919781" y="3918"/>
          <a:ext cx="1282954" cy="12829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98144-0071-4EFE-A83B-BD348182220D}">
      <dsp:nvSpPr>
        <dsp:cNvPr id="0" name=""/>
        <dsp:cNvSpPr/>
      </dsp:nvSpPr>
      <dsp:spPr>
        <a:xfrm>
          <a:off x="4193197" y="277335"/>
          <a:ext cx="736121" cy="736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85949-87A8-4154-BB21-EAF0C4E17C9C}">
      <dsp:nvSpPr>
        <dsp:cNvPr id="0" name=""/>
        <dsp:cNvSpPr/>
      </dsp:nvSpPr>
      <dsp:spPr>
        <a:xfrm>
          <a:off x="3509656" y="1686481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300" b="1" i="0" kern="1200" baseline="0"/>
            <a:t>Consultation des chambres disponibles en temps réel</a:t>
          </a:r>
          <a:endParaRPr lang="en-US" sz="1300" kern="1200"/>
        </a:p>
      </dsp:txBody>
      <dsp:txXfrm>
        <a:off x="3509656" y="1686481"/>
        <a:ext cx="2103203" cy="720000"/>
      </dsp:txXfrm>
    </dsp:sp>
    <dsp:sp modelId="{6E99DC1D-9A87-4785-AC71-A5F807CA8B14}">
      <dsp:nvSpPr>
        <dsp:cNvPr id="0" name=""/>
        <dsp:cNvSpPr/>
      </dsp:nvSpPr>
      <dsp:spPr>
        <a:xfrm>
          <a:off x="1448517" y="2932282"/>
          <a:ext cx="1282954" cy="12829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B2149-BB86-45C4-AF86-040BE60410D9}">
      <dsp:nvSpPr>
        <dsp:cNvPr id="0" name=""/>
        <dsp:cNvSpPr/>
      </dsp:nvSpPr>
      <dsp:spPr>
        <a:xfrm>
          <a:off x="1721933" y="3205698"/>
          <a:ext cx="736121" cy="736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1AD73-5456-4DA6-AA64-E3869704CBB7}">
      <dsp:nvSpPr>
        <dsp:cNvPr id="0" name=""/>
        <dsp:cNvSpPr/>
      </dsp:nvSpPr>
      <dsp:spPr>
        <a:xfrm>
          <a:off x="1038392" y="4614845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300" b="1" i="0" kern="1200" baseline="0"/>
            <a:t>Mise à jour du statut des chambres (propre, en cours de nettoyage, etc.)</a:t>
          </a:r>
          <a:endParaRPr lang="en-US" sz="1300" kern="1200"/>
        </a:p>
      </dsp:txBody>
      <dsp:txXfrm>
        <a:off x="1038392" y="4614845"/>
        <a:ext cx="2103203" cy="720000"/>
      </dsp:txXfrm>
    </dsp:sp>
    <dsp:sp modelId="{EF44339B-0A51-4FB5-A6B7-607A1A78140B}">
      <dsp:nvSpPr>
        <dsp:cNvPr id="0" name=""/>
        <dsp:cNvSpPr/>
      </dsp:nvSpPr>
      <dsp:spPr>
        <a:xfrm>
          <a:off x="3919781" y="2932282"/>
          <a:ext cx="1282954" cy="12829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E2567-8F14-4CF8-B355-7CDFB17DC170}">
      <dsp:nvSpPr>
        <dsp:cNvPr id="0" name=""/>
        <dsp:cNvSpPr/>
      </dsp:nvSpPr>
      <dsp:spPr>
        <a:xfrm>
          <a:off x="4193197" y="3205698"/>
          <a:ext cx="736121" cy="736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33623-ED42-42DF-809F-C10308865ABE}">
      <dsp:nvSpPr>
        <dsp:cNvPr id="0" name=""/>
        <dsp:cNvSpPr/>
      </dsp:nvSpPr>
      <dsp:spPr>
        <a:xfrm>
          <a:off x="3509656" y="4614845"/>
          <a:ext cx="210320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300" b="1" i="0" kern="1200" baseline="0"/>
            <a:t>Accès sécurisé pour les clients</a:t>
          </a:r>
          <a:r>
            <a:rPr lang="fr-FR" sz="1300" b="0" i="0" kern="1200" baseline="0"/>
            <a:t> </a:t>
          </a:r>
          <a:endParaRPr lang="en-US" sz="1300" kern="1200"/>
        </a:p>
      </dsp:txBody>
      <dsp:txXfrm>
        <a:off x="3509656" y="4614845"/>
        <a:ext cx="210320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EB595-74B5-4ED6-835B-B5C72B51CDB8}">
      <dsp:nvSpPr>
        <dsp:cNvPr id="0" name=""/>
        <dsp:cNvSpPr/>
      </dsp:nvSpPr>
      <dsp:spPr>
        <a:xfrm>
          <a:off x="0" y="455944"/>
          <a:ext cx="6651253" cy="2520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520700" rIns="51621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/>
            <a:t>Fournit une interface REST pour l'application mobile.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/>
            <a:t>Gère les opérations de réservation, l'authentification, et les permissions des utilisateurs.</a:t>
          </a:r>
          <a:endParaRPr lang="en-US" sz="2500" kern="1200"/>
        </a:p>
      </dsp:txBody>
      <dsp:txXfrm>
        <a:off x="0" y="455944"/>
        <a:ext cx="6651253" cy="2520000"/>
      </dsp:txXfrm>
    </dsp:sp>
    <dsp:sp modelId="{84F6A1DB-F198-45E9-8C46-F22FCE43F8DB}">
      <dsp:nvSpPr>
        <dsp:cNvPr id="0" name=""/>
        <dsp:cNvSpPr/>
      </dsp:nvSpPr>
      <dsp:spPr>
        <a:xfrm>
          <a:off x="332562" y="86944"/>
          <a:ext cx="4655877" cy="73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Rôle de l'API:</a:t>
          </a:r>
          <a:endParaRPr lang="en-US" sz="2500" kern="1200"/>
        </a:p>
      </dsp:txBody>
      <dsp:txXfrm>
        <a:off x="368588" y="122970"/>
        <a:ext cx="4583825" cy="665948"/>
      </dsp:txXfrm>
    </dsp:sp>
    <dsp:sp modelId="{D2A3E7EF-FAB3-42F1-A074-473B2D1A9474}">
      <dsp:nvSpPr>
        <dsp:cNvPr id="0" name=""/>
        <dsp:cNvSpPr/>
      </dsp:nvSpPr>
      <dsp:spPr>
        <a:xfrm>
          <a:off x="0" y="3479944"/>
          <a:ext cx="6651253" cy="17718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520700" rIns="516211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500" kern="1200"/>
            <a:t>L'application mobile communique avec l'API pour récupérer et modifier les informations.</a:t>
          </a:r>
          <a:endParaRPr lang="en-US" sz="2500" kern="1200"/>
        </a:p>
      </dsp:txBody>
      <dsp:txXfrm>
        <a:off x="0" y="3479944"/>
        <a:ext cx="6651253" cy="1771875"/>
      </dsp:txXfrm>
    </dsp:sp>
    <dsp:sp modelId="{14A1F00E-AFE4-47CC-B66D-BFE82B47483D}">
      <dsp:nvSpPr>
        <dsp:cNvPr id="0" name=""/>
        <dsp:cNvSpPr/>
      </dsp:nvSpPr>
      <dsp:spPr>
        <a:xfrm>
          <a:off x="332562" y="3110944"/>
          <a:ext cx="4655877" cy="738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b="1" kern="1200"/>
            <a:t>Accès aux données:</a:t>
          </a:r>
          <a:endParaRPr lang="en-US" sz="2500" kern="1200"/>
        </a:p>
      </dsp:txBody>
      <dsp:txXfrm>
        <a:off x="368588" y="3146970"/>
        <a:ext cx="4583825" cy="665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5F61F-6309-463A-82A6-C32F39F97B44}">
      <dsp:nvSpPr>
        <dsp:cNvPr id="0" name=""/>
        <dsp:cNvSpPr/>
      </dsp:nvSpPr>
      <dsp:spPr>
        <a:xfrm>
          <a:off x="0" y="15497"/>
          <a:ext cx="6651253" cy="8342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i="0" kern="1200" baseline="0"/>
            <a:t>Comment l'application interagit avec l'API:</a:t>
          </a:r>
          <a:endParaRPr lang="en-US" sz="2100" kern="1200"/>
        </a:p>
      </dsp:txBody>
      <dsp:txXfrm>
        <a:off x="40724" y="56221"/>
        <a:ext cx="6569805" cy="752780"/>
      </dsp:txXfrm>
    </dsp:sp>
    <dsp:sp modelId="{6D1A82B7-0309-46FA-B48B-46C7A4DCF93E}">
      <dsp:nvSpPr>
        <dsp:cNvPr id="0" name=""/>
        <dsp:cNvSpPr/>
      </dsp:nvSpPr>
      <dsp:spPr>
        <a:xfrm>
          <a:off x="0" y="910205"/>
          <a:ext cx="6651253" cy="83422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baseline="0"/>
            <a:t>Les boutons et formulaires envoient des requêtes HTTP à l'API.</a:t>
          </a:r>
          <a:endParaRPr lang="en-US" sz="2100" kern="1200"/>
        </a:p>
      </dsp:txBody>
      <dsp:txXfrm>
        <a:off x="40724" y="950929"/>
        <a:ext cx="6569805" cy="752780"/>
      </dsp:txXfrm>
    </dsp:sp>
    <dsp:sp modelId="{9B34332F-7BBD-41E1-86A4-66218B0192FF}">
      <dsp:nvSpPr>
        <dsp:cNvPr id="0" name=""/>
        <dsp:cNvSpPr/>
      </dsp:nvSpPr>
      <dsp:spPr>
        <a:xfrm>
          <a:off x="0" y="1804913"/>
          <a:ext cx="6651253" cy="83422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baseline="0"/>
            <a:t>Les réponses de l'API sont affichées dans l'interface utilisateur.</a:t>
          </a:r>
          <a:endParaRPr lang="en-US" sz="2100" kern="1200"/>
        </a:p>
      </dsp:txBody>
      <dsp:txXfrm>
        <a:off x="40724" y="1845637"/>
        <a:ext cx="6569805" cy="752780"/>
      </dsp:txXfrm>
    </dsp:sp>
    <dsp:sp modelId="{C4E98887-F05C-4C8C-A068-2652739FD9D3}">
      <dsp:nvSpPr>
        <dsp:cNvPr id="0" name=""/>
        <dsp:cNvSpPr/>
      </dsp:nvSpPr>
      <dsp:spPr>
        <a:xfrm>
          <a:off x="0" y="2699622"/>
          <a:ext cx="6651253" cy="83422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1" i="0" kern="1200" baseline="0"/>
            <a:t>Exemples d'intégration:</a:t>
          </a:r>
          <a:endParaRPr lang="en-US" sz="2100" kern="1200"/>
        </a:p>
      </dsp:txBody>
      <dsp:txXfrm>
        <a:off x="40724" y="2740346"/>
        <a:ext cx="6569805" cy="752780"/>
      </dsp:txXfrm>
    </dsp:sp>
    <dsp:sp modelId="{9EAA72A8-13A8-4EB3-88B3-A0701075B95D}">
      <dsp:nvSpPr>
        <dsp:cNvPr id="0" name=""/>
        <dsp:cNvSpPr/>
      </dsp:nvSpPr>
      <dsp:spPr>
        <a:xfrm>
          <a:off x="0" y="3594330"/>
          <a:ext cx="6651253" cy="83422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baseline="0"/>
            <a:t>Affichage des chambres disponibles en temps réel.</a:t>
          </a:r>
          <a:endParaRPr lang="en-US" sz="2100" kern="1200"/>
        </a:p>
      </dsp:txBody>
      <dsp:txXfrm>
        <a:off x="40724" y="3635054"/>
        <a:ext cx="6569805" cy="752780"/>
      </dsp:txXfrm>
    </dsp:sp>
    <dsp:sp modelId="{143DC8FA-5450-4E0C-B482-209A112B77C3}">
      <dsp:nvSpPr>
        <dsp:cNvPr id="0" name=""/>
        <dsp:cNvSpPr/>
      </dsp:nvSpPr>
      <dsp:spPr>
        <a:xfrm>
          <a:off x="0" y="4489038"/>
          <a:ext cx="6651253" cy="8342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b="0" i="0" kern="1200" baseline="0"/>
            <a:t>Notification de confirmation après une réservation.</a:t>
          </a:r>
          <a:endParaRPr lang="en-US" sz="2100" kern="1200"/>
        </a:p>
      </dsp:txBody>
      <dsp:txXfrm>
        <a:off x="40724" y="4529762"/>
        <a:ext cx="6569805" cy="752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F1A3A-5456-4406-8810-7F3D4B3813ED}">
      <dsp:nvSpPr>
        <dsp:cNvPr id="0" name=""/>
        <dsp:cNvSpPr/>
      </dsp:nvSpPr>
      <dsp:spPr>
        <a:xfrm>
          <a:off x="963445" y="106269"/>
          <a:ext cx="1327386" cy="132738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E1E4F-18B9-4DCF-8EAB-5B0450506B3A}">
      <dsp:nvSpPr>
        <dsp:cNvPr id="0" name=""/>
        <dsp:cNvSpPr/>
      </dsp:nvSpPr>
      <dsp:spPr>
        <a:xfrm>
          <a:off x="1246331" y="389155"/>
          <a:ext cx="761615" cy="7616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729BC-2BCF-43B0-B767-C09808A719FF}">
      <dsp:nvSpPr>
        <dsp:cNvPr id="0" name=""/>
        <dsp:cNvSpPr/>
      </dsp:nvSpPr>
      <dsp:spPr>
        <a:xfrm>
          <a:off x="539116" y="1847104"/>
          <a:ext cx="21760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1" i="0" kern="1200" baseline="0"/>
            <a:t>Étape 1:</a:t>
          </a:r>
          <a:r>
            <a:rPr lang="fr-FR" sz="1200" b="0" i="0" kern="1200" baseline="0"/>
            <a:t> Un client consulte les chambres disponibles via l'application.</a:t>
          </a:r>
          <a:endParaRPr lang="en-US" sz="1200" kern="1200"/>
        </a:p>
      </dsp:txBody>
      <dsp:txXfrm>
        <a:off x="539116" y="1847104"/>
        <a:ext cx="2176043" cy="720000"/>
      </dsp:txXfrm>
    </dsp:sp>
    <dsp:sp modelId="{37195BB8-226E-4949-A190-8D80DE4467FA}">
      <dsp:nvSpPr>
        <dsp:cNvPr id="0" name=""/>
        <dsp:cNvSpPr/>
      </dsp:nvSpPr>
      <dsp:spPr>
        <a:xfrm>
          <a:off x="3520296" y="106269"/>
          <a:ext cx="1327386" cy="13273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1AF33-2D4E-4A3F-B23F-6EAA8517A58A}">
      <dsp:nvSpPr>
        <dsp:cNvPr id="0" name=""/>
        <dsp:cNvSpPr/>
      </dsp:nvSpPr>
      <dsp:spPr>
        <a:xfrm>
          <a:off x="3803181" y="389155"/>
          <a:ext cx="761615" cy="7616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E8412-52B5-4AF6-8E49-34E06DF1411E}">
      <dsp:nvSpPr>
        <dsp:cNvPr id="0" name=""/>
        <dsp:cNvSpPr/>
      </dsp:nvSpPr>
      <dsp:spPr>
        <a:xfrm>
          <a:off x="3095967" y="1847104"/>
          <a:ext cx="21760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1" i="0" kern="1200" baseline="0"/>
            <a:t>Étape 2:</a:t>
          </a:r>
          <a:r>
            <a:rPr lang="fr-FR" sz="1200" b="0" i="0" kern="1200" baseline="0"/>
            <a:t> Il fait une réservation.</a:t>
          </a:r>
          <a:endParaRPr lang="en-US" sz="1200" kern="1200"/>
        </a:p>
      </dsp:txBody>
      <dsp:txXfrm>
        <a:off x="3095967" y="1847104"/>
        <a:ext cx="2176043" cy="720000"/>
      </dsp:txXfrm>
    </dsp:sp>
    <dsp:sp modelId="{382AA091-828E-455A-A01A-30C9A2CBE14C}">
      <dsp:nvSpPr>
        <dsp:cNvPr id="0" name=""/>
        <dsp:cNvSpPr/>
      </dsp:nvSpPr>
      <dsp:spPr>
        <a:xfrm>
          <a:off x="963445" y="3111114"/>
          <a:ext cx="1327386" cy="132738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FE4AD-ACFD-41C7-9467-ACEFF68718E9}">
      <dsp:nvSpPr>
        <dsp:cNvPr id="0" name=""/>
        <dsp:cNvSpPr/>
      </dsp:nvSpPr>
      <dsp:spPr>
        <a:xfrm>
          <a:off x="1246331" y="3394000"/>
          <a:ext cx="761615" cy="7616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16DA4-6FCE-4516-AF59-50BA4766C3EE}">
      <dsp:nvSpPr>
        <dsp:cNvPr id="0" name=""/>
        <dsp:cNvSpPr/>
      </dsp:nvSpPr>
      <dsp:spPr>
        <a:xfrm>
          <a:off x="539116" y="4851949"/>
          <a:ext cx="21760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1" i="0" kern="1200" baseline="0"/>
            <a:t>Étape 3:</a:t>
          </a:r>
          <a:r>
            <a:rPr lang="fr-FR" sz="1200" b="0" i="0" kern="1200" baseline="0"/>
            <a:t> La réservation est ajoutée dans la base de données via l'API.</a:t>
          </a:r>
          <a:endParaRPr lang="en-US" sz="1200" kern="1200"/>
        </a:p>
      </dsp:txBody>
      <dsp:txXfrm>
        <a:off x="539116" y="4851949"/>
        <a:ext cx="2176043" cy="720000"/>
      </dsp:txXfrm>
    </dsp:sp>
    <dsp:sp modelId="{68EC3791-B92D-465D-A319-8E9E69F72FF3}">
      <dsp:nvSpPr>
        <dsp:cNvPr id="0" name=""/>
        <dsp:cNvSpPr/>
      </dsp:nvSpPr>
      <dsp:spPr>
        <a:xfrm>
          <a:off x="3520296" y="3111114"/>
          <a:ext cx="1327386" cy="132738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FD8D0-5CF3-42BB-BA2E-6CB21F127375}">
      <dsp:nvSpPr>
        <dsp:cNvPr id="0" name=""/>
        <dsp:cNvSpPr/>
      </dsp:nvSpPr>
      <dsp:spPr>
        <a:xfrm>
          <a:off x="3803181" y="3394000"/>
          <a:ext cx="761615" cy="7616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10475-6FBB-4F7F-BBFF-E4A94A5BCAA5}">
      <dsp:nvSpPr>
        <dsp:cNvPr id="0" name=""/>
        <dsp:cNvSpPr/>
      </dsp:nvSpPr>
      <dsp:spPr>
        <a:xfrm>
          <a:off x="3095967" y="4851949"/>
          <a:ext cx="21760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200" b="1" i="0" kern="1200" baseline="0"/>
            <a:t>Étape 4:</a:t>
          </a:r>
          <a:r>
            <a:rPr lang="fr-FR" sz="1200" b="0" i="0" kern="1200" baseline="0"/>
            <a:t> Le personnel d'entretien peut ensuite changer le statut de la chambre. </a:t>
          </a:r>
          <a:endParaRPr lang="en-US" sz="1200" kern="1200"/>
        </a:p>
      </dsp:txBody>
      <dsp:txXfrm>
        <a:off x="3095967" y="4851949"/>
        <a:ext cx="217604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E2383-3435-455D-BDBF-6038047D993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05F8F-BCE4-40E4-AC26-0CB890556810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0" i="0" kern="1200" baseline="0"/>
            <a:t>Base de données.</a:t>
          </a:r>
          <a:endParaRPr lang="en-US" sz="3400" kern="1200"/>
        </a:p>
      </dsp:txBody>
      <dsp:txXfrm>
        <a:off x="59990" y="2654049"/>
        <a:ext cx="3226223" cy="720000"/>
      </dsp:txXfrm>
    </dsp:sp>
    <dsp:sp modelId="{618AD746-2B64-44AD-AB95-2FAFF6B19234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5593C-63CC-40D7-B052-3E56D9304BB2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0" i="0" kern="1200" baseline="0"/>
            <a:t>Serveur API REST.</a:t>
          </a:r>
          <a:endParaRPr lang="en-US" sz="3400" kern="1200"/>
        </a:p>
      </dsp:txBody>
      <dsp:txXfrm>
        <a:off x="3850802" y="2654049"/>
        <a:ext cx="3226223" cy="720000"/>
      </dsp:txXfrm>
    </dsp:sp>
    <dsp:sp modelId="{02AE2F2B-065E-409C-8284-5B205BB49F9E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133C1-B132-40D9-8CC6-23E9AD5AC2E8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b="0" i="0" kern="1200" baseline="0"/>
            <a:t>Interfaces mobile. </a:t>
          </a:r>
          <a:endParaRPr lang="en-US" sz="3400" kern="1200"/>
        </a:p>
      </dsp:txBody>
      <dsp:txXfrm>
        <a:off x="7641615" y="2654049"/>
        <a:ext cx="3226223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87AC2-23F3-4791-A178-88BA67BEF106}">
      <dsp:nvSpPr>
        <dsp:cNvPr id="0" name=""/>
        <dsp:cNvSpPr/>
      </dsp:nvSpPr>
      <dsp:spPr>
        <a:xfrm>
          <a:off x="3323664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877339"/>
        <a:ext cx="33687" cy="6737"/>
      </dsp:txXfrm>
    </dsp:sp>
    <dsp:sp modelId="{1C1AECC2-A755-408A-83BC-6CD13DC140BD}">
      <dsp:nvSpPr>
        <dsp:cNvPr id="0" name=""/>
        <dsp:cNvSpPr/>
      </dsp:nvSpPr>
      <dsp:spPr>
        <a:xfrm>
          <a:off x="396080" y="1893"/>
          <a:ext cx="2929383" cy="17576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/>
            <a:t>Thème :</a:t>
          </a:r>
          <a:endParaRPr lang="en-US" sz="2800" kern="1200"/>
        </a:p>
      </dsp:txBody>
      <dsp:txXfrm>
        <a:off x="396080" y="1893"/>
        <a:ext cx="2929383" cy="1757630"/>
      </dsp:txXfrm>
    </dsp:sp>
    <dsp:sp modelId="{A8C1DF93-524E-4AC5-A042-22912C3FBD07}">
      <dsp:nvSpPr>
        <dsp:cNvPr id="0" name=""/>
        <dsp:cNvSpPr/>
      </dsp:nvSpPr>
      <dsp:spPr>
        <a:xfrm>
          <a:off x="6926806" y="834988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877339"/>
        <a:ext cx="33687" cy="6737"/>
      </dsp:txXfrm>
    </dsp:sp>
    <dsp:sp modelId="{771A48F2-669D-43A1-A6F0-0069CD24DF85}">
      <dsp:nvSpPr>
        <dsp:cNvPr id="0" name=""/>
        <dsp:cNvSpPr/>
      </dsp:nvSpPr>
      <dsp:spPr>
        <a:xfrm>
          <a:off x="3999222" y="1893"/>
          <a:ext cx="2929383" cy="1757630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/>
            <a:t>Sombre :</a:t>
          </a:r>
          <a:r>
            <a:rPr lang="fr-FR" sz="2800" kern="1200"/>
            <a:t> Pour un usage en basse luminosité.</a:t>
          </a:r>
          <a:endParaRPr lang="en-US" sz="2800" kern="1200"/>
        </a:p>
      </dsp:txBody>
      <dsp:txXfrm>
        <a:off x="3999222" y="1893"/>
        <a:ext cx="2929383" cy="1757630"/>
      </dsp:txXfrm>
    </dsp:sp>
    <dsp:sp modelId="{FE326C1E-202A-4DC6-9F7D-932321E627E6}">
      <dsp:nvSpPr>
        <dsp:cNvPr id="0" name=""/>
        <dsp:cNvSpPr/>
      </dsp:nvSpPr>
      <dsp:spPr>
        <a:xfrm>
          <a:off x="1860772" y="1757723"/>
          <a:ext cx="7206284" cy="643158"/>
        </a:xfrm>
        <a:custGeom>
          <a:avLst/>
          <a:gdLst/>
          <a:ahLst/>
          <a:cxnLst/>
          <a:rect l="0" t="0" r="0" b="0"/>
          <a:pathLst>
            <a:path>
              <a:moveTo>
                <a:pt x="7206284" y="0"/>
              </a:moveTo>
              <a:lnTo>
                <a:pt x="7206284" y="338679"/>
              </a:lnTo>
              <a:lnTo>
                <a:pt x="0" y="338679"/>
              </a:lnTo>
              <a:lnTo>
                <a:pt x="0" y="643158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82971" y="2075933"/>
        <a:ext cx="361885" cy="6737"/>
      </dsp:txXfrm>
    </dsp:sp>
    <dsp:sp modelId="{BEEF4861-7CD4-408B-8BEF-93D48BD0D868}">
      <dsp:nvSpPr>
        <dsp:cNvPr id="0" name=""/>
        <dsp:cNvSpPr/>
      </dsp:nvSpPr>
      <dsp:spPr>
        <a:xfrm>
          <a:off x="7602364" y="1893"/>
          <a:ext cx="2929383" cy="1757630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/>
            <a:t>Clair :</a:t>
          </a:r>
          <a:r>
            <a:rPr lang="fr-FR" sz="2800" kern="1200"/>
            <a:t> Pour une lecture classique en pleine lumière.</a:t>
          </a:r>
          <a:endParaRPr lang="en-US" sz="2800" kern="1200"/>
        </a:p>
      </dsp:txBody>
      <dsp:txXfrm>
        <a:off x="7602364" y="1893"/>
        <a:ext cx="2929383" cy="1757630"/>
      </dsp:txXfrm>
    </dsp:sp>
    <dsp:sp modelId="{319B30E6-A0C4-4BD7-9782-92135EA24440}">
      <dsp:nvSpPr>
        <dsp:cNvPr id="0" name=""/>
        <dsp:cNvSpPr/>
      </dsp:nvSpPr>
      <dsp:spPr>
        <a:xfrm>
          <a:off x="3323664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28399" y="3308728"/>
        <a:ext cx="33687" cy="6737"/>
      </dsp:txXfrm>
    </dsp:sp>
    <dsp:sp modelId="{8A22856A-D823-4948-AB5F-3D23A08F70CB}">
      <dsp:nvSpPr>
        <dsp:cNvPr id="0" name=""/>
        <dsp:cNvSpPr/>
      </dsp:nvSpPr>
      <dsp:spPr>
        <a:xfrm>
          <a:off x="396080" y="2433281"/>
          <a:ext cx="2929383" cy="1757630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/>
            <a:t>Langue :</a:t>
          </a:r>
          <a:endParaRPr lang="en-US" sz="2800" kern="1200"/>
        </a:p>
      </dsp:txBody>
      <dsp:txXfrm>
        <a:off x="396080" y="2433281"/>
        <a:ext cx="2929383" cy="1757630"/>
      </dsp:txXfrm>
    </dsp:sp>
    <dsp:sp modelId="{DDCBA190-3870-4C6D-9C88-E72B64E12B9B}">
      <dsp:nvSpPr>
        <dsp:cNvPr id="0" name=""/>
        <dsp:cNvSpPr/>
      </dsp:nvSpPr>
      <dsp:spPr>
        <a:xfrm>
          <a:off x="6926806" y="3266376"/>
          <a:ext cx="64315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3158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31541" y="3308728"/>
        <a:ext cx="33687" cy="6737"/>
      </dsp:txXfrm>
    </dsp:sp>
    <dsp:sp modelId="{A375CC53-EC58-4197-BED6-FF2D83ECBF6F}">
      <dsp:nvSpPr>
        <dsp:cNvPr id="0" name=""/>
        <dsp:cNvSpPr/>
      </dsp:nvSpPr>
      <dsp:spPr>
        <a:xfrm>
          <a:off x="3999222" y="2433281"/>
          <a:ext cx="2929383" cy="1757630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1" kern="1200"/>
            <a:t>Français ou Anglais.</a:t>
          </a:r>
          <a:endParaRPr lang="en-US" sz="2800" kern="1200"/>
        </a:p>
      </dsp:txBody>
      <dsp:txXfrm>
        <a:off x="3999222" y="2433281"/>
        <a:ext cx="2929383" cy="1757630"/>
      </dsp:txXfrm>
    </dsp:sp>
    <dsp:sp modelId="{CEB68C3C-B4CA-4D92-95C3-A425163A873A}">
      <dsp:nvSpPr>
        <dsp:cNvPr id="0" name=""/>
        <dsp:cNvSpPr/>
      </dsp:nvSpPr>
      <dsp:spPr>
        <a:xfrm>
          <a:off x="7602364" y="2433281"/>
          <a:ext cx="2929383" cy="175763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542" tIns="150673" rIns="143542" bIns="15067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Modification facile via les paramètres.</a:t>
          </a:r>
          <a:endParaRPr lang="en-US" sz="2800" kern="1200"/>
        </a:p>
      </dsp:txBody>
      <dsp:txXfrm>
        <a:off x="7602364" y="2433281"/>
        <a:ext cx="2929383" cy="17576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9D84E-08C2-4739-82F3-450C5611E60B}">
      <dsp:nvSpPr>
        <dsp:cNvPr id="0" name=""/>
        <dsp:cNvSpPr/>
      </dsp:nvSpPr>
      <dsp:spPr>
        <a:xfrm>
          <a:off x="625857" y="47602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0E924-4B80-40CF-BF4E-BE0BDEF3917C}">
      <dsp:nvSpPr>
        <dsp:cNvPr id="0" name=""/>
        <dsp:cNvSpPr/>
      </dsp:nvSpPr>
      <dsp:spPr>
        <a:xfrm>
          <a:off x="130857" y="1617867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i="0" kern="1200" baseline="0"/>
            <a:t>Protéger les informations sensibles :</a:t>
          </a:r>
          <a:endParaRPr lang="en-US" sz="1100" kern="1200"/>
        </a:p>
      </dsp:txBody>
      <dsp:txXfrm>
        <a:off x="130857" y="1617867"/>
        <a:ext cx="1800000" cy="922500"/>
      </dsp:txXfrm>
    </dsp:sp>
    <dsp:sp modelId="{2CCAC420-C583-4A90-BFF1-3DBCF4C0645D}">
      <dsp:nvSpPr>
        <dsp:cNvPr id="0" name=""/>
        <dsp:cNvSpPr/>
      </dsp:nvSpPr>
      <dsp:spPr>
        <a:xfrm>
          <a:off x="2740857" y="47602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0EBD7-0A34-4085-8A58-E72FEAD8B61C}">
      <dsp:nvSpPr>
        <dsp:cNvPr id="0" name=""/>
        <dsp:cNvSpPr/>
      </dsp:nvSpPr>
      <dsp:spPr>
        <a:xfrm>
          <a:off x="2245857" y="1617867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baseline="0"/>
            <a:t>Les données personnelles comme les numéros de passeport ou les informations de carte bancaire doivent être sécurisées pour éviter les vols d'identité.</a:t>
          </a:r>
          <a:endParaRPr lang="en-US" sz="1100" kern="1200"/>
        </a:p>
      </dsp:txBody>
      <dsp:txXfrm>
        <a:off x="2245857" y="1617867"/>
        <a:ext cx="1800000" cy="922500"/>
      </dsp:txXfrm>
    </dsp:sp>
    <dsp:sp modelId="{7571F924-0CD3-4FA1-B4D4-45F5F6591A02}">
      <dsp:nvSpPr>
        <dsp:cNvPr id="0" name=""/>
        <dsp:cNvSpPr/>
      </dsp:nvSpPr>
      <dsp:spPr>
        <a:xfrm>
          <a:off x="4855857" y="47602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8DDC2-B107-4438-9153-CC72E91A98F9}">
      <dsp:nvSpPr>
        <dsp:cNvPr id="0" name=""/>
        <dsp:cNvSpPr/>
      </dsp:nvSpPr>
      <dsp:spPr>
        <a:xfrm>
          <a:off x="4360857" y="1617867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i="0" kern="1200" baseline="0"/>
            <a:t>Risques de sécurité :</a:t>
          </a:r>
          <a:endParaRPr lang="en-US" sz="1100" kern="1200"/>
        </a:p>
      </dsp:txBody>
      <dsp:txXfrm>
        <a:off x="4360857" y="1617867"/>
        <a:ext cx="1800000" cy="922500"/>
      </dsp:txXfrm>
    </dsp:sp>
    <dsp:sp modelId="{8BFC6CF9-7938-4F1F-A081-D95058A5CB4A}">
      <dsp:nvSpPr>
        <dsp:cNvPr id="0" name=""/>
        <dsp:cNvSpPr/>
      </dsp:nvSpPr>
      <dsp:spPr>
        <a:xfrm>
          <a:off x="625857" y="29903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2C478-430C-4327-B4C5-3EFBBC1EB3BD}">
      <dsp:nvSpPr>
        <dsp:cNvPr id="0" name=""/>
        <dsp:cNvSpPr/>
      </dsp:nvSpPr>
      <dsp:spPr>
        <a:xfrm>
          <a:off x="130857" y="4132211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baseline="0"/>
            <a:t>Fuite de données, accès non autorisé, cyberattaques.</a:t>
          </a:r>
          <a:endParaRPr lang="en-US" sz="1100" kern="1200"/>
        </a:p>
      </dsp:txBody>
      <dsp:txXfrm>
        <a:off x="130857" y="4132211"/>
        <a:ext cx="1800000" cy="922500"/>
      </dsp:txXfrm>
    </dsp:sp>
    <dsp:sp modelId="{2026BF40-5580-4855-8885-DDC1B4EFF413}">
      <dsp:nvSpPr>
        <dsp:cNvPr id="0" name=""/>
        <dsp:cNvSpPr/>
      </dsp:nvSpPr>
      <dsp:spPr>
        <a:xfrm>
          <a:off x="2740857" y="29903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94EE1-7AD4-49CB-9767-F72F1247A672}">
      <dsp:nvSpPr>
        <dsp:cNvPr id="0" name=""/>
        <dsp:cNvSpPr/>
      </dsp:nvSpPr>
      <dsp:spPr>
        <a:xfrm>
          <a:off x="2245857" y="4132211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i="0" kern="1200" baseline="0"/>
            <a:t>Responsabilité :</a:t>
          </a:r>
          <a:endParaRPr lang="en-US" sz="1100" kern="1200"/>
        </a:p>
      </dsp:txBody>
      <dsp:txXfrm>
        <a:off x="2245857" y="4132211"/>
        <a:ext cx="1800000" cy="922500"/>
      </dsp:txXfrm>
    </dsp:sp>
    <dsp:sp modelId="{DEA0833C-EAC8-4679-92DA-BD7784C5E940}">
      <dsp:nvSpPr>
        <dsp:cNvPr id="0" name=""/>
        <dsp:cNvSpPr/>
      </dsp:nvSpPr>
      <dsp:spPr>
        <a:xfrm>
          <a:off x="4855857" y="2990367"/>
          <a:ext cx="810000" cy="81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B92D9-CB0F-44FB-86B7-2FC1A7B1DA90}">
      <dsp:nvSpPr>
        <dsp:cNvPr id="0" name=""/>
        <dsp:cNvSpPr/>
      </dsp:nvSpPr>
      <dsp:spPr>
        <a:xfrm>
          <a:off x="4360857" y="4132211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0" i="0" kern="1200" baseline="0"/>
            <a:t>Il est crucial de garantir la confidentialité et l'intégrité des données dans toutes les interactions.</a:t>
          </a:r>
          <a:endParaRPr lang="en-US" sz="1100" kern="1200"/>
        </a:p>
      </dsp:txBody>
      <dsp:txXfrm>
        <a:off x="4360857" y="4132211"/>
        <a:ext cx="1800000" cy="92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90FE5-0D79-44B8-9CBE-8BA90DA6CA55}">
      <dsp:nvSpPr>
        <dsp:cNvPr id="0" name=""/>
        <dsp:cNvSpPr/>
      </dsp:nvSpPr>
      <dsp:spPr>
        <a:xfrm>
          <a:off x="0" y="364233"/>
          <a:ext cx="6291714" cy="754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 baseline="0"/>
            <a:t>Hachage des données :</a:t>
          </a:r>
          <a:endParaRPr lang="en-US" sz="1900" kern="1200"/>
        </a:p>
      </dsp:txBody>
      <dsp:txXfrm>
        <a:off x="36845" y="401078"/>
        <a:ext cx="6218024" cy="681087"/>
      </dsp:txXfrm>
    </dsp:sp>
    <dsp:sp modelId="{77CE2107-C9F0-4052-A935-4E80A7F0A253}">
      <dsp:nvSpPr>
        <dsp:cNvPr id="0" name=""/>
        <dsp:cNvSpPr/>
      </dsp:nvSpPr>
      <dsp:spPr>
        <a:xfrm>
          <a:off x="0" y="1173731"/>
          <a:ext cx="6291714" cy="754777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baseline="0"/>
            <a:t>Les mots de passe ne sont pas stockés en clair, mais sous forme de valeurs hachées pour les protéger.</a:t>
          </a:r>
          <a:endParaRPr lang="en-US" sz="1900" kern="1200"/>
        </a:p>
      </dsp:txBody>
      <dsp:txXfrm>
        <a:off x="36845" y="1210576"/>
        <a:ext cx="6218024" cy="681087"/>
      </dsp:txXfrm>
    </dsp:sp>
    <dsp:sp modelId="{AE9D19DF-4B00-44DE-BBAE-3CBC5D9EBA56}">
      <dsp:nvSpPr>
        <dsp:cNvPr id="0" name=""/>
        <dsp:cNvSpPr/>
      </dsp:nvSpPr>
      <dsp:spPr>
        <a:xfrm>
          <a:off x="0" y="1983229"/>
          <a:ext cx="6291714" cy="754777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 baseline="0"/>
            <a:t>Chiffrement des informations sensibles :</a:t>
          </a:r>
          <a:endParaRPr lang="en-US" sz="1900" kern="1200"/>
        </a:p>
      </dsp:txBody>
      <dsp:txXfrm>
        <a:off x="36845" y="2020074"/>
        <a:ext cx="6218024" cy="681087"/>
      </dsp:txXfrm>
    </dsp:sp>
    <dsp:sp modelId="{02CD3F32-63DC-49FF-8533-0C99B4B4F1A7}">
      <dsp:nvSpPr>
        <dsp:cNvPr id="0" name=""/>
        <dsp:cNvSpPr/>
      </dsp:nvSpPr>
      <dsp:spPr>
        <a:xfrm>
          <a:off x="0" y="2792727"/>
          <a:ext cx="6291714" cy="754777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baseline="0"/>
            <a:t>Les données comme les numéros de passeport sont chiffrées pour empêcher leur lecture en cas d'accès non autorisé.</a:t>
          </a:r>
          <a:endParaRPr lang="en-US" sz="1900" kern="1200"/>
        </a:p>
      </dsp:txBody>
      <dsp:txXfrm>
        <a:off x="36845" y="2829572"/>
        <a:ext cx="6218024" cy="681087"/>
      </dsp:txXfrm>
    </dsp:sp>
    <dsp:sp modelId="{E3D538BD-C19E-4196-9946-884A1764B5AB}">
      <dsp:nvSpPr>
        <dsp:cNvPr id="0" name=""/>
        <dsp:cNvSpPr/>
      </dsp:nvSpPr>
      <dsp:spPr>
        <a:xfrm>
          <a:off x="0" y="3602225"/>
          <a:ext cx="6291714" cy="754777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1" i="0" kern="1200" baseline="0"/>
            <a:t>Accès restreint :</a:t>
          </a:r>
          <a:endParaRPr lang="en-US" sz="1900" kern="1200"/>
        </a:p>
      </dsp:txBody>
      <dsp:txXfrm>
        <a:off x="36845" y="3639070"/>
        <a:ext cx="6218024" cy="681087"/>
      </dsp:txXfrm>
    </dsp:sp>
    <dsp:sp modelId="{677BBFF4-E5EB-4407-A023-80D950229511}">
      <dsp:nvSpPr>
        <dsp:cNvPr id="0" name=""/>
        <dsp:cNvSpPr/>
      </dsp:nvSpPr>
      <dsp:spPr>
        <a:xfrm>
          <a:off x="0" y="4411723"/>
          <a:ext cx="6291714" cy="7547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baseline="0"/>
            <a:t>Seules les personnes autorisées peuvent accéder aux données confidentielles.</a:t>
          </a:r>
          <a:endParaRPr lang="en-US" sz="1900" kern="1200"/>
        </a:p>
      </dsp:txBody>
      <dsp:txXfrm>
        <a:off x="36845" y="4448568"/>
        <a:ext cx="6218024" cy="6810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7205-DC08-4BC1-B62C-1DE302549515}" type="datetimeFigureOut">
              <a:rPr lang="en-CA" smtClean="0"/>
              <a:t>2024-10-21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A7EA6-EB81-440D-955B-B99773BF487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614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42B4-1335-B41A-6C95-05781B485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31E6F-BD3F-8AB4-B432-35CEA9B33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BBAB9-05B3-707A-8975-AF5E2BEF5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2567-CD76-4F36-A00E-549C85ADE5F4}" type="datetime1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C266-550C-2A0E-1BA8-CBB04453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34937-A042-FBCA-78A2-1EB4949D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18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2849-CEF2-16AE-F68E-5FAC3612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A7271-26DB-4D00-877F-080141D2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93C59-5F98-81C9-402A-91F0C399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5836-25BC-4EA9-8149-B2BC44597A50}" type="datetime1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EB74C-3DFC-1C58-0DBD-2A3941640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6C183-D520-721F-EE6A-A873C63A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15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B4F19-BF86-1CC2-9063-CA5D2CEFF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40E97-CA1E-89FC-D3C0-BD3E218E5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1040D-5469-6CB8-4442-D5792483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DD5B1-4AD7-42E1-AF72-C093F5CE88C4}" type="datetime1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E864F-7F94-2902-16EF-A3117284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15A6B-F9B8-9C1C-6F6A-DAEE92FAA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5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CD84-F6BE-6BD0-5B7E-9DDD87820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40A8-D7B4-6C1D-0EFB-03F281A9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9A8AF-4A8B-7C84-26A2-4B81A913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205D-36BF-4F72-BD57-482971A7800B}" type="datetime1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E64F1-C9E8-BDA7-BC60-514405E7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95AE8-91FB-4850-9352-073FED60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522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D740-4378-28EB-71C1-E102F9A0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F80C2-5346-FAD8-A1BB-F003BF271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C320-7597-E7E9-0B70-04F3C88B4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FA4D-FE2D-4CD8-8A1C-00EDE74B0E68}" type="datetime1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17604-0A12-8AC7-FB9E-EE11DF01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8AF17-E4B6-E4D1-FEC7-D48E1B3D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9219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3EBE-04E0-7B52-32C2-F414245D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7F40-3C97-B24C-1C3E-30460ED91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A628-6E4A-19B6-BCAD-1ACE2C869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0F43B-D81B-EBE0-0E88-5B188BEAC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3E456-AF6F-47A4-A834-57738EEC5B1C}" type="datetime1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7EE0B-A666-1E09-2C68-BDA96E31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4ED1D-D693-F4DE-B870-06A932B0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512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67E9-8777-6683-C916-EF3DE064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5A766-27F0-B922-15CB-5E3331D52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B98D2-AA08-DD86-A034-0D922F7AB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01EB8-40C5-9141-7E7D-A2BEAC488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BBCFB-0248-62FB-D4A5-C7EE8B83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24D7C-F4EF-DEF0-C215-AF772A99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1404-7901-4053-AF04-040B4C1A59A9}" type="datetime1">
              <a:rPr lang="en-CA" smtClean="0"/>
              <a:t>2024-10-21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FE5E98-8F4A-4D6A-38A7-DF03885B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A8ADA-24B5-2C07-4821-3130D570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6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805CB-BFA3-E408-46AD-C73BB28F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5A256-3DE2-9089-64BD-5D1605C5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E28FC-67D3-4E73-A9FE-5C891142C6B5}" type="datetime1">
              <a:rPr lang="en-CA" smtClean="0"/>
              <a:t>2024-10-21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0FF25-A0C3-CC2A-AA5E-E66E283BA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26099-05BE-C8F0-7095-AE48F0353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28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D9598-BFA7-E38C-21BF-4A6E0161B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42D91-3362-4FF7-994B-7E67345CB11D}" type="datetime1">
              <a:rPr lang="en-CA" smtClean="0"/>
              <a:t>2024-10-21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0F4E7-398C-5FF9-FE9D-9D27C08AA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5402-EC2F-3F21-FFC4-CA42F495D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9572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4E4D-BEB7-EB50-3E84-1378BA94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54A13-7953-D86B-F0D9-DD24DE80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B42DA-2DF8-9D65-0B4A-B704E3105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AF9A-2ADF-77AC-0752-E3B46265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1779-886D-4F22-AC79-316E245C7B48}" type="datetime1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4BDBA-3EEB-FE02-1802-40BE3133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75951-A5D4-CA1D-5DE9-AFD224BF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239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5409-ED47-D7AE-22BD-4AD3BE35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96A6F-EDA3-51EB-0DDD-2BE2604E6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101D0-DAB8-45D1-03D4-605FA278D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698DD-D7CA-0A16-1C27-8B586CF5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84A35-BEF1-412B-A609-B923E73E305C}" type="datetime1">
              <a:rPr lang="en-CA" smtClean="0"/>
              <a:t>2024-10-21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DA43C-DD66-2127-0D81-9F2C8C73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DB978-AB86-2AF0-3EBF-8FFDA59B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84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DB609C-5665-5E89-CD96-3D4829F5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E9926-F293-E7CE-98A7-91BD25C55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B414F-0A7D-F885-70EE-A368215731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6EB8E-03D9-413C-9ECF-F623CECB9AB7}" type="datetime1">
              <a:rPr lang="en-CA" smtClean="0"/>
              <a:t>2024-10-21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4CA86-C9A3-226E-A2F6-F6A9A0B05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48951-5854-9953-69C0-2152D6454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A6735-CD25-4C0D-ABCF-4CB2E161046D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47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Vidéo 29" descr="Icônes de tours et de position">
            <a:extLst>
              <a:ext uri="{FF2B5EF4-FFF2-40B4-BE49-F238E27FC236}">
                <a16:creationId xmlns:a16="http://schemas.microsoft.com/office/drawing/2014/main" id="{AC4EC638-6C16-4B02-7FF7-3DD8B3854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DF38F-27E5-3EF1-578C-580D60FCE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Application Mobile de Gestion d'Hôtel</a:t>
            </a:r>
            <a:endParaRPr lang="en-US" sz="5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F9CE6-1C0A-C3FA-253D-2AD621CD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</a:rPr>
              <a:t>- Ali Benkarrouch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</a:rPr>
              <a:t>- Aziz Rayene Delaa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</a:rPr>
              <a:t>- Ismaïl El Asraoui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FFFFFF"/>
                </a:solidFill>
              </a:rPr>
              <a:t>- Jamil Fayad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97CB-7EB6-85AD-A51B-CD65E801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9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7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953C79-12E3-7BD4-0F89-148CF222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fr-CA"/>
              <a:t>Interface utilisateur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7DA0724B-865D-DDB6-491D-84A54C116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>
            <a:normAutofit/>
          </a:bodyPr>
          <a:lstStyle/>
          <a:p>
            <a:r>
              <a:rPr lang="en-US" sz="2000"/>
              <a:t>Thème </a:t>
            </a:r>
            <a:r>
              <a:rPr lang="en-US" sz="2000" err="1"/>
              <a:t>clair</a:t>
            </a:r>
            <a:endParaRPr lang="en-US" sz="2000"/>
          </a:p>
        </p:txBody>
      </p:sp>
      <p:pic>
        <p:nvPicPr>
          <p:cNvPr id="111" name="Image 110">
            <a:extLst>
              <a:ext uri="{FF2B5EF4-FFF2-40B4-BE49-F238E27FC236}">
                <a16:creationId xmlns:a16="http://schemas.microsoft.com/office/drawing/2014/main" id="{8E394537-FE41-0110-CB33-58961502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804" y="1073835"/>
            <a:ext cx="2649560" cy="4710330"/>
          </a:xfrm>
          <a:prstGeom prst="rect">
            <a:avLst/>
          </a:prstGeom>
        </p:spPr>
      </p:pic>
      <p:pic>
        <p:nvPicPr>
          <p:cNvPr id="119" name="Image 118">
            <a:extLst>
              <a:ext uri="{FF2B5EF4-FFF2-40B4-BE49-F238E27FC236}">
                <a16:creationId xmlns:a16="http://schemas.microsoft.com/office/drawing/2014/main" id="{12F3798B-84FC-3DDC-396C-56A2C1F4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805" y="1073835"/>
            <a:ext cx="2661335" cy="47103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6706D-9D6F-E70D-CC51-FA4D3436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z="1000"/>
              <a:pPr>
                <a:spcAft>
                  <a:spcPts val="600"/>
                </a:spcAft>
              </a:pPr>
              <a:t>10</a:t>
            </a:fld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19933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26B9D3-F4D9-35BA-BC60-257DFD4C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9" y="1012536"/>
            <a:ext cx="4613300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Application </a:t>
            </a:r>
            <a:r>
              <a:rPr lang="en-US" sz="4800" dirty="0" err="1"/>
              <a:t>système</a:t>
            </a:r>
            <a:r>
              <a:rPr lang="en-US" sz="4800" dirty="0"/>
              <a:t> </a:t>
            </a:r>
            <a:r>
              <a:rPr lang="en-US" sz="4800" dirty="0" err="1"/>
              <a:t>utilisé</a:t>
            </a:r>
            <a:endParaRPr lang="en-US" sz="4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8D929-D221-96AA-7A08-D5C71E35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04" y="3727657"/>
            <a:ext cx="4408228" cy="1192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L’application</a:t>
            </a:r>
            <a:r>
              <a:rPr lang="en-US" sz="2400" dirty="0"/>
              <a:t> du </a:t>
            </a:r>
            <a:r>
              <a:rPr lang="en-US" sz="2400" dirty="0" err="1"/>
              <a:t>système</a:t>
            </a:r>
            <a:r>
              <a:rPr lang="en-US" sz="2400" dirty="0"/>
              <a:t> sera </a:t>
            </a:r>
            <a:r>
              <a:rPr lang="en-US" sz="2400" dirty="0" err="1"/>
              <a:t>utilisée</a:t>
            </a:r>
            <a:r>
              <a:rPr lang="en-US" sz="2400" dirty="0"/>
              <a:t> dans le cadre de la </a:t>
            </a:r>
            <a:r>
              <a:rPr lang="en-US" sz="2400" dirty="0" err="1"/>
              <a:t>vérification</a:t>
            </a:r>
            <a:r>
              <a:rPr lang="en-US" sz="2400" dirty="0"/>
              <a:t> des </a:t>
            </a:r>
            <a:r>
              <a:rPr lang="en-US" sz="2400" dirty="0" err="1"/>
              <a:t>identifiants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02E11A-2F46-4A44-1307-BAAA4513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ECA532-154B-CA34-48F7-0957EB5F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55A6735-CD25-4C0D-ABCF-4CB2E161046D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436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iffres du marché boursier">
            <a:extLst>
              <a:ext uri="{FF2B5EF4-FFF2-40B4-BE49-F238E27FC236}">
                <a16:creationId xmlns:a16="http://schemas.microsoft.com/office/drawing/2014/main" id="{0F9A5E73-1346-B82A-9E6A-411EFCC2B6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0D2A79-4005-BFFF-7880-B074F654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Sensibilisation des données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7380E-1656-0113-82AE-4B11AE971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55A6735-CD25-4C0D-ABCF-4CB2E161046D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427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3AB705-CDCC-DB4A-360F-F06AFBDC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Importance de la Sécurité des Données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492A6A-F85A-2C63-EBF8-F9E3D2304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CA">
              <a:solidFill>
                <a:srgbClr val="898989"/>
              </a:solidFill>
            </a:endParaRPr>
          </a:p>
        </p:txBody>
      </p:sp>
      <p:graphicFrame>
        <p:nvGraphicFramePr>
          <p:cNvPr id="13" name="Rectangle 1">
            <a:extLst>
              <a:ext uri="{FF2B5EF4-FFF2-40B4-BE49-F238E27FC236}">
                <a16:creationId xmlns:a16="http://schemas.microsoft.com/office/drawing/2014/main" id="{93FAB73D-0EA3-DECF-5068-E1FC4F189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557285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52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F5BDD0-94D6-AC2B-440E-5AF15DCA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Pratiques de Sécurité</a:t>
            </a:r>
            <a:endParaRPr lang="fr-CA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89C36C-555E-940C-CDB5-4862BA84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CA">
              <a:solidFill>
                <a:srgbClr val="898989"/>
              </a:solidFill>
            </a:endParaRPr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A8B48C5F-078C-0BC4-7F6F-A9EC1463E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79689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662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873EDA-01F0-61CD-F08B-FA69FEC6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fr-CA" sz="4000">
                <a:solidFill>
                  <a:srgbClr val="FFFFFF"/>
                </a:solidFill>
              </a:rPr>
              <a:t>Données sensibles a sécurisé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1F580B-0D3C-AE26-E65E-5A7534FF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fr-CA" sz="2000"/>
              <a:t>Toutes les données des utilisateurs</a:t>
            </a:r>
          </a:p>
        </p:txBody>
      </p:sp>
      <p:pic>
        <p:nvPicPr>
          <p:cNvPr id="6" name="Image 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24F8AB4A-D237-0B10-746C-CA8F4A6A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632700-6644-E3C0-5F9F-9F12DD6E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CA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2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Question marks in a line and one question mark is lit">
            <a:extLst>
              <a:ext uri="{FF2B5EF4-FFF2-40B4-BE49-F238E27FC236}">
                <a16:creationId xmlns:a16="http://schemas.microsoft.com/office/drawing/2014/main" id="{278E83FD-5DF5-2063-9401-164DE4A7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2056" b="136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6812F72-28A2-1A3F-55C4-AA63141C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3063D5-FD0E-E2AF-217F-6F9F26EE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Question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2EAC08-FE6E-B230-DEF9-C5E61E31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55A6735-CD25-4C0D-ABCF-4CB2E161046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1541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E6AFC89-ADBA-A80D-5FF5-92E9478991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4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FD2C-3AC8-F72C-595C-A9E58504A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CA"/>
              <a:t>Contexte et Objectif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6868-69FD-7BAB-B1CA-2500BFDE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CA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39C3C4D-6CDC-AF71-A002-3B5B4B80E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643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423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F7592A-6355-DCDB-B93F-BED6132C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fr-CA" sz="4100"/>
              <a:t>Fonctionnalités de l'Application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72897F-E841-DF70-0F31-225D9B29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mtClean="0"/>
              <a:pPr>
                <a:spcAft>
                  <a:spcPts val="600"/>
                </a:spcAft>
              </a:pPr>
              <a:t>3</a:t>
            </a:fld>
            <a:endParaRPr lang="en-CA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1FF8269B-AF62-74BC-0C75-304C7D53F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839152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04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7FA791-2085-4783-8343-E5A236D4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fr-CA"/>
              <a:t>Présentation de l'API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C10017-D968-1983-ACA8-D5F5267B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mtClean="0"/>
              <a:pPr>
                <a:spcAft>
                  <a:spcPts val="600"/>
                </a:spcAft>
              </a:pPr>
              <a:t>4</a:t>
            </a:fld>
            <a:endParaRPr lang="en-CA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014E6F70-03CE-E418-6FF1-FC86616A9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486761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60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FC971E-5DAA-E1BF-DF60-12214671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fr-CA"/>
              <a:t>Intégration avec l'Application Mobile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2BA635-4E65-A5DC-827E-AC1BAFA7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mtClean="0"/>
              <a:pPr>
                <a:spcAft>
                  <a:spcPts val="600"/>
                </a:spcAft>
              </a:pPr>
              <a:t>5</a:t>
            </a:fld>
            <a:endParaRPr lang="en-CA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4878CE39-9AAA-3F49-0F6F-3E26DA539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424338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788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C4AFB3-F5AF-EAE1-E205-1D10CD13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fr-CA" sz="4600">
                <a:solidFill>
                  <a:srgbClr val="FFFFFF"/>
                </a:solidFill>
              </a:rPr>
              <a:t>Scénario d'Utilisation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6EEF8C-6F93-2D65-8A4C-333E9570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mtClean="0"/>
              <a:pPr>
                <a:spcAft>
                  <a:spcPts val="600"/>
                </a:spcAft>
              </a:pPr>
              <a:t>6</a:t>
            </a:fld>
            <a:endParaRPr lang="en-CA"/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60722562-5EC8-9392-EA1B-B3A7959AD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968119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7309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588DD2-FD78-ADEE-8D52-95CFCC27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CA" sz="4000">
                <a:solidFill>
                  <a:srgbClr val="FFFFFF"/>
                </a:solidFill>
              </a:rPr>
              <a:t>Architecture de l'API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532539-0FD1-7EB1-D505-DEFD6B58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CA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Rectangle 1">
            <a:extLst>
              <a:ext uri="{FF2B5EF4-FFF2-40B4-BE49-F238E27FC236}">
                <a16:creationId xmlns:a16="http://schemas.microsoft.com/office/drawing/2014/main" id="{C9F2D9F8-D06D-AB46-535F-9019ADDC8F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101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06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83C962-F27B-F6DC-7125-5C93FAC9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Choix de la Langue et du Thème</a:t>
            </a:r>
            <a:endParaRPr lang="fr-CA" sz="400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DF79C8-7E0F-FF92-C687-7DDDAB31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CA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9C707AEF-1E3D-7D63-A199-F26AF9C936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8047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754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6953C79-12E3-7BD4-0F89-148CF222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fr-CA"/>
              <a:t>Interface utilisateur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7DA0724B-865D-DDB6-491D-84A54C116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>
            <a:normAutofit/>
          </a:bodyPr>
          <a:lstStyle/>
          <a:p>
            <a:r>
              <a:rPr lang="en-US" sz="2000"/>
              <a:t>Thème </a:t>
            </a:r>
            <a:r>
              <a:rPr lang="en-US" sz="2000" err="1"/>
              <a:t>sombre</a:t>
            </a:r>
            <a:endParaRPr lang="en-US" sz="200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99D0B46-701F-40D6-4C20-19D88EF5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78" y="1073835"/>
            <a:ext cx="2637784" cy="4710330"/>
          </a:xfrm>
          <a:prstGeom prst="rect">
            <a:avLst/>
          </a:prstGeom>
        </p:spPr>
      </p:pic>
      <p:pic>
        <p:nvPicPr>
          <p:cNvPr id="100" name="Image 99">
            <a:extLst>
              <a:ext uri="{FF2B5EF4-FFF2-40B4-BE49-F238E27FC236}">
                <a16:creationId xmlns:a16="http://schemas.microsoft.com/office/drawing/2014/main" id="{88994E1D-ADCE-FFA0-0146-6AD97AAA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1073835"/>
            <a:ext cx="2661335" cy="47103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A6706D-9D6F-E70D-CC51-FA4D3436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55A6735-CD25-4C0D-ABCF-4CB2E161046D}" type="slidenum">
              <a:rPr lang="en-CA" sz="1000"/>
              <a:pPr>
                <a:spcAft>
                  <a:spcPts val="600"/>
                </a:spcAft>
              </a:pPr>
              <a:t>9</a:t>
            </a:fld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399448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FB1BFC6A010241AC1CB538D3F35FC6" ma:contentTypeVersion="17" ma:contentTypeDescription="Create a new document." ma:contentTypeScope="" ma:versionID="62a0bf46c812c9c02bb076a28c248440">
  <xsd:schema xmlns:xsd="http://www.w3.org/2001/XMLSchema" xmlns:xs="http://www.w3.org/2001/XMLSchema" xmlns:p="http://schemas.microsoft.com/office/2006/metadata/properties" xmlns:ns3="0f1f2e28-9d2e-44ed-a3fc-3ad8318c4c2c" xmlns:ns4="6d79fc90-b439-41ab-9778-a8105cef02f9" targetNamespace="http://schemas.microsoft.com/office/2006/metadata/properties" ma:root="true" ma:fieldsID="187a7357eef4d1a3b8af7072f0a5c524" ns3:_="" ns4:_="">
    <xsd:import namespace="0f1f2e28-9d2e-44ed-a3fc-3ad8318c4c2c"/>
    <xsd:import namespace="6d79fc90-b439-41ab-9778-a8105cef02f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1f2e28-9d2e-44ed-a3fc-3ad8318c4c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9fc90-b439-41ab-9778-a8105cef02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f1f2e28-9d2e-44ed-a3fc-3ad8318c4c2c" xsi:nil="true"/>
  </documentManagement>
</p:properties>
</file>

<file path=customXml/itemProps1.xml><?xml version="1.0" encoding="utf-8"?>
<ds:datastoreItem xmlns:ds="http://schemas.openxmlformats.org/officeDocument/2006/customXml" ds:itemID="{548D301B-1BA2-4171-8164-ECC0DAE4D1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251894-F102-469B-9955-5E1687F26EE2}">
  <ds:schemaRefs>
    <ds:schemaRef ds:uri="0f1f2e28-9d2e-44ed-a3fc-3ad8318c4c2c"/>
    <ds:schemaRef ds:uri="6d79fc90-b439-41ab-9778-a8105cef02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048DB2D-63F9-4CDC-899B-1CB51E73DF8F}">
  <ds:schemaRefs>
    <ds:schemaRef ds:uri="6d79fc90-b439-41ab-9778-a8105cef02f9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0f1f2e28-9d2e-44ed-a3fc-3ad8318c4c2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Grand écran</PresentationFormat>
  <Paragraphs>85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Application Mobile de Gestion d'Hôtel</vt:lpstr>
      <vt:lpstr>Contexte et Objectif</vt:lpstr>
      <vt:lpstr>Fonctionnalités de l'Application</vt:lpstr>
      <vt:lpstr>Présentation de l'API</vt:lpstr>
      <vt:lpstr>Intégration avec l'Application Mobile</vt:lpstr>
      <vt:lpstr>Scénario d'Utilisation</vt:lpstr>
      <vt:lpstr>Architecture de l'API</vt:lpstr>
      <vt:lpstr>Choix de la Langue et du Thème</vt:lpstr>
      <vt:lpstr>Interface utilisateur</vt:lpstr>
      <vt:lpstr>Interface utilisateur</vt:lpstr>
      <vt:lpstr>Application système utilisé</vt:lpstr>
      <vt:lpstr>Sensibilisation des données</vt:lpstr>
      <vt:lpstr>Importance de la Sécurité des Données</vt:lpstr>
      <vt:lpstr>Pratiques de Sécurité</vt:lpstr>
      <vt:lpstr>Données sensibles a sécurisé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OBJET CONNECTÉS - CAMÉRA MULTIMODE</dc:title>
  <dc:creator>Benkarrouch Ali</dc:creator>
  <cp:lastModifiedBy>Delaa Aziz Rayene</cp:lastModifiedBy>
  <cp:revision>1</cp:revision>
  <dcterms:created xsi:type="dcterms:W3CDTF">2024-09-29T17:08:17Z</dcterms:created>
  <dcterms:modified xsi:type="dcterms:W3CDTF">2024-10-21T15:19:41Z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0x01010036FB1BFC6A010241AC1CB538D3F35FC6</vt:lpwstr>
  </property>
</Properties>
</file>